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29" r:id="rId4"/>
  </p:sldMasterIdLst>
  <p:notesMasterIdLst>
    <p:notesMasterId r:id="rId31"/>
  </p:notesMasterIdLst>
  <p:handoutMasterIdLst>
    <p:handoutMasterId r:id="rId32"/>
  </p:handoutMasterIdLst>
  <p:sldIdLst>
    <p:sldId id="379" r:id="rId5"/>
    <p:sldId id="392" r:id="rId6"/>
    <p:sldId id="393" r:id="rId7"/>
    <p:sldId id="256" r:id="rId8"/>
    <p:sldId id="261" r:id="rId9"/>
    <p:sldId id="383" r:id="rId10"/>
    <p:sldId id="398" r:id="rId11"/>
    <p:sldId id="399" r:id="rId12"/>
    <p:sldId id="400" r:id="rId13"/>
    <p:sldId id="402" r:id="rId14"/>
    <p:sldId id="401" r:id="rId15"/>
    <p:sldId id="407" r:id="rId16"/>
    <p:sldId id="404" r:id="rId17"/>
    <p:sldId id="405" r:id="rId18"/>
    <p:sldId id="403" r:id="rId19"/>
    <p:sldId id="406" r:id="rId20"/>
    <p:sldId id="408" r:id="rId21"/>
    <p:sldId id="396" r:id="rId22"/>
    <p:sldId id="410" r:id="rId23"/>
    <p:sldId id="409" r:id="rId24"/>
    <p:sldId id="411" r:id="rId25"/>
    <p:sldId id="395" r:id="rId26"/>
    <p:sldId id="390" r:id="rId27"/>
    <p:sldId id="394" r:id="rId28"/>
    <p:sldId id="391" r:id="rId29"/>
    <p:sldId id="388" r:id="rId30"/>
  </p:sldIdLst>
  <p:sldSz cx="12192000" cy="6858000"/>
  <p:notesSz cx="6881813" cy="10002838"/>
  <p:defaultTex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1" userDrawn="1">
          <p15:clr>
            <a:srgbClr val="A4A3A4"/>
          </p15:clr>
        </p15:guide>
        <p15:guide id="2" pos="4717" userDrawn="1">
          <p15:clr>
            <a:srgbClr val="A4A3A4"/>
          </p15:clr>
        </p15:guide>
        <p15:guide id="3" pos="6804" userDrawn="1">
          <p15:clr>
            <a:srgbClr val="A4A3A4"/>
          </p15:clr>
        </p15:guide>
        <p15:guide id="4" orient="horz" pos="275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7]" lastIdx="1" clrIdx="6"/>
  <p:cmAuthor id="1" name="Microsoft Office User" initials="Office" lastIdx="7" clrIdx="0"/>
  <p:cmAuthor id="8" name="Microsoft Office User" initials="Office [8]" lastIdx="1" clrIdx="7"/>
  <p:cmAuthor id="2" name="Microsoft Office User" initials="Office [2]" lastIdx="1" clrIdx="1"/>
  <p:cmAuthor id="9" name="Microsoft Office User" initials="Office [9]" lastIdx="1" clrIdx="8"/>
  <p:cmAuthor id="3" name="Microsoft Office User" initials="Office [3]" lastIdx="1" clrIdx="2"/>
  <p:cmAuthor id="10" name="georgina manzi" initials="gm" lastIdx="12" clrIdx="9"/>
  <p:cmAuthor id="4" name="Microsoft Office User" initials="Office [4]" lastIdx="1" clrIdx="3"/>
  <p:cmAuthor id="5" name="Microsoft Office User" initials="Office [5]" lastIdx="1" clrIdx="4"/>
  <p:cmAuthor id="6" name="Microsoft Office User" initials="Office [6]"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5EA2"/>
    <a:srgbClr val="E7232F"/>
    <a:srgbClr val="CACACA"/>
    <a:srgbClr val="F5F5F5"/>
    <a:srgbClr val="FFFFFF"/>
    <a:srgbClr val="808080"/>
    <a:srgbClr val="F2C432"/>
    <a:srgbClr val="30292F"/>
    <a:srgbClr val="3F4045"/>
    <a:srgbClr val="4856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6120" autoAdjust="0"/>
  </p:normalViewPr>
  <p:slideViewPr>
    <p:cSldViewPr snapToGrid="0" snapToObjects="1">
      <p:cViewPr varScale="1">
        <p:scale>
          <a:sx n="124" d="100"/>
          <a:sy n="124" d="100"/>
        </p:scale>
        <p:origin x="600" y="72"/>
      </p:cViewPr>
      <p:guideLst>
        <p:guide orient="horz" pos="1661"/>
        <p:guide pos="4717"/>
        <p:guide pos="6804"/>
        <p:guide orient="horz" pos="275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72" d="100"/>
          <a:sy n="72" d="100"/>
        </p:scale>
        <p:origin x="3013"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a:extLst>
              <a:ext uri="{FF2B5EF4-FFF2-40B4-BE49-F238E27FC236}">
                <a16:creationId xmlns:a16="http://schemas.microsoft.com/office/drawing/2014/main" id="{369BF155-1572-46BD-BEF2-918C78D7F7E4}"/>
              </a:ext>
            </a:extLst>
          </p:cNvPr>
          <p:cNvSpPr>
            <a:spLocks noGrp="1"/>
          </p:cNvSpPr>
          <p:nvPr>
            <p:ph type="hdr" sz="quarter"/>
          </p:nvPr>
        </p:nvSpPr>
        <p:spPr>
          <a:xfrm>
            <a:off x="0" y="0"/>
            <a:ext cx="2982913" cy="501650"/>
          </a:xfrm>
          <a:prstGeom prst="rect">
            <a:avLst/>
          </a:prstGeom>
        </p:spPr>
        <p:txBody>
          <a:bodyPr vert="horz" lIns="91440" tIns="45720" rIns="91440" bIns="45720" rtlCol="0"/>
          <a:lstStyle>
            <a:lvl1pPr algn="l">
              <a:defRPr sz="1200"/>
            </a:lvl1pPr>
          </a:lstStyle>
          <a:p>
            <a:endParaRPr lang="en-GB"/>
          </a:p>
        </p:txBody>
      </p:sp>
      <p:sp>
        <p:nvSpPr>
          <p:cNvPr id="7" name="Date Placeholder 6">
            <a:extLst>
              <a:ext uri="{FF2B5EF4-FFF2-40B4-BE49-F238E27FC236}">
                <a16:creationId xmlns:a16="http://schemas.microsoft.com/office/drawing/2014/main" id="{19C0E1FA-07E5-436B-8571-90A6C0399CB9}"/>
              </a:ext>
            </a:extLst>
          </p:cNvPr>
          <p:cNvSpPr>
            <a:spLocks noGrp="1"/>
          </p:cNvSpPr>
          <p:nvPr>
            <p:ph type="dt" sz="quarter" idx="1"/>
          </p:nvPr>
        </p:nvSpPr>
        <p:spPr>
          <a:xfrm>
            <a:off x="3897313" y="0"/>
            <a:ext cx="2982912" cy="501650"/>
          </a:xfrm>
          <a:prstGeom prst="rect">
            <a:avLst/>
          </a:prstGeom>
        </p:spPr>
        <p:txBody>
          <a:bodyPr vert="horz" lIns="91440" tIns="45720" rIns="91440" bIns="45720" rtlCol="0"/>
          <a:lstStyle>
            <a:lvl1pPr algn="r">
              <a:defRPr sz="1200"/>
            </a:lvl1pPr>
          </a:lstStyle>
          <a:p>
            <a:fld id="{179B6E59-C26B-4925-843D-3F5315CBFB9D}" type="datetimeFigureOut">
              <a:rPr lang="en-GB" smtClean="0"/>
              <a:t>08/10/2019</a:t>
            </a:fld>
            <a:endParaRPr lang="en-GB"/>
          </a:p>
        </p:txBody>
      </p:sp>
      <p:sp>
        <p:nvSpPr>
          <p:cNvPr id="8" name="Footer Placeholder 7">
            <a:extLst>
              <a:ext uri="{FF2B5EF4-FFF2-40B4-BE49-F238E27FC236}">
                <a16:creationId xmlns:a16="http://schemas.microsoft.com/office/drawing/2014/main" id="{E8602321-FC73-4580-83BE-A358C30F1901}"/>
              </a:ext>
            </a:extLst>
          </p:cNvPr>
          <p:cNvSpPr>
            <a:spLocks noGrp="1"/>
          </p:cNvSpPr>
          <p:nvPr>
            <p:ph type="ftr" sz="quarter" idx="2"/>
          </p:nvPr>
        </p:nvSpPr>
        <p:spPr>
          <a:xfrm>
            <a:off x="0" y="9501188"/>
            <a:ext cx="2982913" cy="501650"/>
          </a:xfrm>
          <a:prstGeom prst="rect">
            <a:avLst/>
          </a:prstGeom>
        </p:spPr>
        <p:txBody>
          <a:bodyPr vert="horz" lIns="91440" tIns="45720" rIns="91440" bIns="45720" rtlCol="0" anchor="b"/>
          <a:lstStyle>
            <a:lvl1pPr algn="l">
              <a:defRPr sz="1200"/>
            </a:lvl1pPr>
          </a:lstStyle>
          <a:p>
            <a:endParaRPr lang="en-GB"/>
          </a:p>
        </p:txBody>
      </p:sp>
      <p:sp>
        <p:nvSpPr>
          <p:cNvPr id="9" name="Slide Number Placeholder 8">
            <a:extLst>
              <a:ext uri="{FF2B5EF4-FFF2-40B4-BE49-F238E27FC236}">
                <a16:creationId xmlns:a16="http://schemas.microsoft.com/office/drawing/2014/main" id="{FFD5538A-278A-44F8-B633-548C186E83A7}"/>
              </a:ext>
            </a:extLst>
          </p:cNvPr>
          <p:cNvSpPr>
            <a:spLocks noGrp="1"/>
          </p:cNvSpPr>
          <p:nvPr>
            <p:ph type="sldNum" sz="quarter" idx="3"/>
          </p:nvPr>
        </p:nvSpPr>
        <p:spPr>
          <a:xfrm>
            <a:off x="3897313" y="9501188"/>
            <a:ext cx="2982912" cy="501650"/>
          </a:xfrm>
          <a:prstGeom prst="rect">
            <a:avLst/>
          </a:prstGeom>
        </p:spPr>
        <p:txBody>
          <a:bodyPr vert="horz" lIns="91440" tIns="45720" rIns="91440" bIns="45720" rtlCol="0" anchor="b"/>
          <a:lstStyle>
            <a:lvl1pPr algn="r">
              <a:defRPr sz="1200"/>
            </a:lvl1pPr>
          </a:lstStyle>
          <a:p>
            <a:fld id="{6D920DA4-816B-4B4F-A0CB-84ECB276BAB5}" type="slidenum">
              <a:rPr lang="en-GB" smtClean="0"/>
              <a:t>‹#›</a:t>
            </a:fld>
            <a:endParaRPr lang="en-GB"/>
          </a:p>
        </p:txBody>
      </p:sp>
    </p:spTree>
    <p:extLst>
      <p:ext uri="{BB962C8B-B14F-4D97-AF65-F5344CB8AC3E}">
        <p14:creationId xmlns:p14="http://schemas.microsoft.com/office/powerpoint/2010/main" val="1223147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a:extLst>
              <a:ext uri="{FF2B5EF4-FFF2-40B4-BE49-F238E27FC236}">
                <a16:creationId xmlns:a16="http://schemas.microsoft.com/office/drawing/2014/main" id="{80CA2321-FDB9-4534-97B8-7D7B7E92C4E7}"/>
              </a:ext>
            </a:extLst>
          </p:cNvPr>
          <p:cNvSpPr>
            <a:spLocks noGrp="1" noRot="1" noChangeAspect="1"/>
          </p:cNvSpPr>
          <p:nvPr>
            <p:ph type="sldImg" idx="2"/>
          </p:nvPr>
        </p:nvSpPr>
        <p:spPr>
          <a:xfrm>
            <a:off x="-228600" y="623888"/>
            <a:ext cx="7340600" cy="4129087"/>
          </a:xfrm>
          <a:prstGeom prst="rect">
            <a:avLst/>
          </a:prstGeom>
          <a:noFill/>
          <a:ln w="12700">
            <a:solidFill>
              <a:prstClr val="black"/>
            </a:solidFill>
          </a:ln>
        </p:spPr>
        <p:txBody>
          <a:bodyPr vert="horz" lIns="91440" tIns="45720" rIns="91440" bIns="45720" rtlCol="0" anchor="ctr"/>
          <a:lstStyle/>
          <a:p>
            <a:endParaRPr lang="en-GB"/>
          </a:p>
        </p:txBody>
      </p:sp>
      <p:sp>
        <p:nvSpPr>
          <p:cNvPr id="10" name="Notes Placeholder 9">
            <a:extLst>
              <a:ext uri="{FF2B5EF4-FFF2-40B4-BE49-F238E27FC236}">
                <a16:creationId xmlns:a16="http://schemas.microsoft.com/office/drawing/2014/main" id="{DCA5F1DD-26E2-4475-95B3-3E1D3D55D11C}"/>
              </a:ext>
            </a:extLst>
          </p:cNvPr>
          <p:cNvSpPr>
            <a:spLocks noGrp="1"/>
          </p:cNvSpPr>
          <p:nvPr>
            <p:ph type="body" sz="quarter" idx="3"/>
          </p:nvPr>
        </p:nvSpPr>
        <p:spPr>
          <a:xfrm>
            <a:off x="688975" y="4813300"/>
            <a:ext cx="5505450" cy="393858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Date Placeholder 10">
            <a:extLst>
              <a:ext uri="{FF2B5EF4-FFF2-40B4-BE49-F238E27FC236}">
                <a16:creationId xmlns:a16="http://schemas.microsoft.com/office/drawing/2014/main" id="{83558A96-44DB-4AAD-A21E-05A933BD8531}"/>
              </a:ext>
            </a:extLst>
          </p:cNvPr>
          <p:cNvSpPr>
            <a:spLocks noGrp="1"/>
          </p:cNvSpPr>
          <p:nvPr>
            <p:ph type="dt" idx="1"/>
          </p:nvPr>
        </p:nvSpPr>
        <p:spPr>
          <a:xfrm>
            <a:off x="3897313" y="0"/>
            <a:ext cx="2982912" cy="501650"/>
          </a:xfrm>
          <a:prstGeom prst="rect">
            <a:avLst/>
          </a:prstGeom>
        </p:spPr>
        <p:txBody>
          <a:bodyPr vert="horz" lIns="91440" tIns="45720" rIns="91440" bIns="45720" rtlCol="0"/>
          <a:lstStyle>
            <a:lvl1pPr algn="r">
              <a:defRPr sz="900">
                <a:latin typeface="+mn-lt"/>
              </a:defRPr>
            </a:lvl1pPr>
          </a:lstStyle>
          <a:p>
            <a:fld id="{F9E20CFF-6FAA-489E-AA8D-DBF5A573C564}" type="datetimeFigureOut">
              <a:rPr lang="en-GB" smtClean="0"/>
              <a:pPr/>
              <a:t>08/10/2019</a:t>
            </a:fld>
            <a:endParaRPr lang="en-GB"/>
          </a:p>
        </p:txBody>
      </p:sp>
      <p:sp>
        <p:nvSpPr>
          <p:cNvPr id="12" name="Header Placeholder 11">
            <a:extLst>
              <a:ext uri="{FF2B5EF4-FFF2-40B4-BE49-F238E27FC236}">
                <a16:creationId xmlns:a16="http://schemas.microsoft.com/office/drawing/2014/main" id="{291B65A4-ACC3-4D9D-8474-4249637B3B16}"/>
              </a:ext>
            </a:extLst>
          </p:cNvPr>
          <p:cNvSpPr>
            <a:spLocks noGrp="1"/>
          </p:cNvSpPr>
          <p:nvPr>
            <p:ph type="hdr" sz="quarter"/>
          </p:nvPr>
        </p:nvSpPr>
        <p:spPr>
          <a:xfrm>
            <a:off x="0" y="0"/>
            <a:ext cx="2982913" cy="501650"/>
          </a:xfrm>
          <a:prstGeom prst="rect">
            <a:avLst/>
          </a:prstGeom>
        </p:spPr>
        <p:txBody>
          <a:bodyPr vert="horz" lIns="91440" tIns="45720" rIns="91440" bIns="45720" rtlCol="0"/>
          <a:lstStyle>
            <a:lvl1pPr algn="l">
              <a:defRPr sz="900">
                <a:latin typeface="+mn-lt"/>
              </a:defRPr>
            </a:lvl1pPr>
          </a:lstStyle>
          <a:p>
            <a:endParaRPr lang="en-GB"/>
          </a:p>
        </p:txBody>
      </p:sp>
      <p:sp>
        <p:nvSpPr>
          <p:cNvPr id="13" name="Footer Placeholder 12">
            <a:extLst>
              <a:ext uri="{FF2B5EF4-FFF2-40B4-BE49-F238E27FC236}">
                <a16:creationId xmlns:a16="http://schemas.microsoft.com/office/drawing/2014/main" id="{FC9B4AC1-D994-46E5-8DBD-FAD4DF8AC4CA}"/>
              </a:ext>
            </a:extLst>
          </p:cNvPr>
          <p:cNvSpPr>
            <a:spLocks noGrp="1"/>
          </p:cNvSpPr>
          <p:nvPr>
            <p:ph type="ftr" sz="quarter" idx="4"/>
          </p:nvPr>
        </p:nvSpPr>
        <p:spPr>
          <a:xfrm>
            <a:off x="0" y="9501188"/>
            <a:ext cx="2982913" cy="501650"/>
          </a:xfrm>
          <a:prstGeom prst="rect">
            <a:avLst/>
          </a:prstGeom>
        </p:spPr>
        <p:txBody>
          <a:bodyPr vert="horz" lIns="91440" tIns="45720" rIns="91440" bIns="45720" rtlCol="0" anchor="b"/>
          <a:lstStyle>
            <a:lvl1pPr algn="l">
              <a:defRPr sz="900">
                <a:latin typeface="+mn-lt"/>
              </a:defRPr>
            </a:lvl1pPr>
          </a:lstStyle>
          <a:p>
            <a:endParaRPr lang="en-GB"/>
          </a:p>
        </p:txBody>
      </p:sp>
      <p:sp>
        <p:nvSpPr>
          <p:cNvPr id="14" name="Slide Number Placeholder 13">
            <a:extLst>
              <a:ext uri="{FF2B5EF4-FFF2-40B4-BE49-F238E27FC236}">
                <a16:creationId xmlns:a16="http://schemas.microsoft.com/office/drawing/2014/main" id="{0573086E-19DD-4ADD-9875-CF75332B4E51}"/>
              </a:ext>
            </a:extLst>
          </p:cNvPr>
          <p:cNvSpPr>
            <a:spLocks noGrp="1"/>
          </p:cNvSpPr>
          <p:nvPr>
            <p:ph type="sldNum" sz="quarter" idx="5"/>
          </p:nvPr>
        </p:nvSpPr>
        <p:spPr>
          <a:xfrm>
            <a:off x="3897313" y="9501188"/>
            <a:ext cx="2982912" cy="501650"/>
          </a:xfrm>
          <a:prstGeom prst="rect">
            <a:avLst/>
          </a:prstGeom>
        </p:spPr>
        <p:txBody>
          <a:bodyPr vert="horz" lIns="91440" tIns="45720" rIns="91440" bIns="45720" rtlCol="0" anchor="b"/>
          <a:lstStyle>
            <a:lvl1pPr algn="r">
              <a:defRPr sz="900">
                <a:latin typeface="+mn-lt"/>
              </a:defRPr>
            </a:lvl1pPr>
          </a:lstStyle>
          <a:p>
            <a:fld id="{46C2F36E-DBBD-48E2-8A3C-11FB39A9674D}" type="slidenum">
              <a:rPr lang="en-GB" smtClean="0"/>
              <a:pPr/>
              <a:t>‹#›</a:t>
            </a:fld>
            <a:endParaRPr lang="en-GB"/>
          </a:p>
        </p:txBody>
      </p:sp>
    </p:spTree>
    <p:extLst>
      <p:ext uri="{BB962C8B-B14F-4D97-AF65-F5344CB8AC3E}">
        <p14:creationId xmlns:p14="http://schemas.microsoft.com/office/powerpoint/2010/main" val="31147303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Gotham Book" panose="020F0502020204030204" pitchFamily="34" charset="0"/>
      </a:defRPr>
    </a:lvl1pPr>
    <a:lvl2pPr marL="180975" indent="-180975" algn="l" defTabSz="685800" rtl="0" eaLnBrk="1" latinLnBrk="0" hangingPunct="1">
      <a:buFont typeface="Gotham Book" panose="020B0604020202020204" pitchFamily="34" charset="0"/>
      <a:buChar char="•"/>
      <a:defRPr sz="900" kern="1200">
        <a:solidFill>
          <a:schemeClr val="tx1"/>
        </a:solidFill>
        <a:latin typeface="+mn-lt"/>
        <a:ea typeface="+mn-ea"/>
        <a:cs typeface="Gotham Book" panose="020F0502020204030204" pitchFamily="34" charset="0"/>
      </a:defRPr>
    </a:lvl2pPr>
    <a:lvl3pPr marL="360363" indent="-179388" algn="l" defTabSz="685800" rtl="0" eaLnBrk="1" latinLnBrk="0" hangingPunct="1">
      <a:buFont typeface="Gotham Book" panose="02070309020205020404" pitchFamily="49" charset="0"/>
      <a:buChar char="o"/>
      <a:defRPr sz="900" kern="1200">
        <a:solidFill>
          <a:schemeClr val="tx1"/>
        </a:solidFill>
        <a:latin typeface="+mn-lt"/>
        <a:ea typeface="+mn-ea"/>
        <a:cs typeface="Gotham Book" panose="020F0502020204030204" pitchFamily="34" charset="0"/>
      </a:defRPr>
    </a:lvl3pPr>
    <a:lvl4pPr marL="360363" indent="0" algn="l" defTabSz="685800" rtl="0" eaLnBrk="1" latinLnBrk="0" hangingPunct="1">
      <a:defRPr sz="900" kern="1200">
        <a:solidFill>
          <a:schemeClr val="tx1"/>
        </a:solidFill>
        <a:latin typeface="+mn-lt"/>
        <a:ea typeface="+mn-ea"/>
        <a:cs typeface="Gotham Book" panose="020F0502020204030204" pitchFamily="34" charset="0"/>
      </a:defRPr>
    </a:lvl4pPr>
    <a:lvl5pPr marL="360363" indent="0" algn="l" defTabSz="685800" rtl="0" eaLnBrk="1" latinLnBrk="0" hangingPunct="1">
      <a:defRPr sz="900" kern="1200">
        <a:solidFill>
          <a:schemeClr val="tx1"/>
        </a:solidFill>
        <a:latin typeface="+mn-lt"/>
        <a:ea typeface="+mn-ea"/>
        <a:cs typeface="Gotham Book" panose="020F0502020204030204" pitchFamily="34" charset="0"/>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C2F36E-DBBD-48E2-8A3C-11FB39A9674D}" type="slidenum">
              <a:rPr lang="en-GB" smtClean="0"/>
              <a:pPr/>
              <a:t>0</a:t>
            </a:fld>
            <a:endParaRPr lang="en-GB"/>
          </a:p>
        </p:txBody>
      </p:sp>
    </p:spTree>
    <p:extLst>
      <p:ext uri="{BB962C8B-B14F-4D97-AF65-F5344CB8AC3E}">
        <p14:creationId xmlns:p14="http://schemas.microsoft.com/office/powerpoint/2010/main" val="3404968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C2F36E-DBBD-48E2-8A3C-11FB39A9674D}" type="slidenum">
              <a:rPr lang="en-GB" smtClean="0"/>
              <a:pPr/>
              <a:t>3</a:t>
            </a:fld>
            <a:endParaRPr lang="en-GB"/>
          </a:p>
        </p:txBody>
      </p:sp>
    </p:spTree>
    <p:extLst>
      <p:ext uri="{BB962C8B-B14F-4D97-AF65-F5344CB8AC3E}">
        <p14:creationId xmlns:p14="http://schemas.microsoft.com/office/powerpoint/2010/main" val="2323624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C2F36E-DBBD-48E2-8A3C-11FB39A9674D}" type="slidenum">
              <a:rPr lang="en-GB" smtClean="0"/>
              <a:pPr/>
              <a:t>5</a:t>
            </a:fld>
            <a:endParaRPr lang="en-GB"/>
          </a:p>
        </p:txBody>
      </p:sp>
    </p:spTree>
    <p:extLst>
      <p:ext uri="{BB962C8B-B14F-4D97-AF65-F5344CB8AC3E}">
        <p14:creationId xmlns:p14="http://schemas.microsoft.com/office/powerpoint/2010/main" val="382098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C2F36E-DBBD-48E2-8A3C-11FB39A9674D}" type="slidenum">
              <a:rPr lang="en-GB" smtClean="0"/>
              <a:pPr/>
              <a:t>6</a:t>
            </a:fld>
            <a:endParaRPr lang="en-GB"/>
          </a:p>
        </p:txBody>
      </p:sp>
    </p:spTree>
    <p:extLst>
      <p:ext uri="{BB962C8B-B14F-4D97-AF65-F5344CB8AC3E}">
        <p14:creationId xmlns:p14="http://schemas.microsoft.com/office/powerpoint/2010/main" val="4037629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C2F36E-DBBD-48E2-8A3C-11FB39A9674D}" type="slidenum">
              <a:rPr lang="en-GB" smtClean="0"/>
              <a:pPr/>
              <a:t>17</a:t>
            </a:fld>
            <a:endParaRPr lang="en-GB"/>
          </a:p>
        </p:txBody>
      </p:sp>
    </p:spTree>
    <p:extLst>
      <p:ext uri="{BB962C8B-B14F-4D97-AF65-F5344CB8AC3E}">
        <p14:creationId xmlns:p14="http://schemas.microsoft.com/office/powerpoint/2010/main" val="671864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C2F36E-DBBD-48E2-8A3C-11FB39A9674D}" type="slidenum">
              <a:rPr lang="en-GB" smtClean="0"/>
              <a:pPr/>
              <a:t>18</a:t>
            </a:fld>
            <a:endParaRPr lang="en-GB"/>
          </a:p>
        </p:txBody>
      </p:sp>
    </p:spTree>
    <p:extLst>
      <p:ext uri="{BB962C8B-B14F-4D97-AF65-F5344CB8AC3E}">
        <p14:creationId xmlns:p14="http://schemas.microsoft.com/office/powerpoint/2010/main" val="373651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C2F36E-DBBD-48E2-8A3C-11FB39A9674D}" type="slidenum">
              <a:rPr lang="en-GB" smtClean="0"/>
              <a:pPr/>
              <a:t>19</a:t>
            </a:fld>
            <a:endParaRPr lang="en-GB"/>
          </a:p>
        </p:txBody>
      </p:sp>
    </p:spTree>
    <p:extLst>
      <p:ext uri="{BB962C8B-B14F-4D97-AF65-F5344CB8AC3E}">
        <p14:creationId xmlns:p14="http://schemas.microsoft.com/office/powerpoint/2010/main" val="5141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C2F36E-DBBD-48E2-8A3C-11FB39A9674D}" type="slidenum">
              <a:rPr lang="en-GB" smtClean="0"/>
              <a:pPr/>
              <a:t>20</a:t>
            </a:fld>
            <a:endParaRPr lang="en-GB"/>
          </a:p>
        </p:txBody>
      </p:sp>
    </p:spTree>
    <p:extLst>
      <p:ext uri="{BB962C8B-B14F-4D97-AF65-F5344CB8AC3E}">
        <p14:creationId xmlns:p14="http://schemas.microsoft.com/office/powerpoint/2010/main" val="106079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623888"/>
            <a:ext cx="7340600" cy="41290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6C2F36E-DBBD-48E2-8A3C-11FB39A9674D}" type="slidenum">
              <a:rPr lang="en-GB" smtClean="0"/>
              <a:pPr/>
              <a:t>25</a:t>
            </a:fld>
            <a:endParaRPr lang="en-GB"/>
          </a:p>
        </p:txBody>
      </p:sp>
    </p:spTree>
    <p:extLst>
      <p:ext uri="{BB962C8B-B14F-4D97-AF65-F5344CB8AC3E}">
        <p14:creationId xmlns:p14="http://schemas.microsoft.com/office/powerpoint/2010/main" val="892495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pic>
        <p:nvPicPr>
          <p:cNvPr id="20" name="Picture 19" descr="A red and white striped blanket&#10;&#10;Description generated with very high confidence">
            <a:extLst>
              <a:ext uri="{FF2B5EF4-FFF2-40B4-BE49-F238E27FC236}">
                <a16:creationId xmlns:a16="http://schemas.microsoft.com/office/drawing/2014/main" id="{A506DC68-A39F-4F26-8798-50BFD73F7E36}"/>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0800000">
            <a:off x="-600" y="0"/>
            <a:ext cx="12193200" cy="6858000"/>
          </a:xfrm>
          <a:prstGeom prst="rect">
            <a:avLst/>
          </a:prstGeom>
        </p:spPr>
      </p:pic>
      <p:sp>
        <p:nvSpPr>
          <p:cNvPr id="5" name="Rectangle 4">
            <a:extLst>
              <a:ext uri="{FF2B5EF4-FFF2-40B4-BE49-F238E27FC236}">
                <a16:creationId xmlns:a16="http://schemas.microsoft.com/office/drawing/2014/main" id="{19D80848-4CDD-4FA9-8266-7EAA314C3BAB}"/>
              </a:ext>
            </a:extLst>
          </p:cNvPr>
          <p:cNvSpPr/>
          <p:nvPr userDrawn="1"/>
        </p:nvSpPr>
        <p:spPr>
          <a:xfrm>
            <a:off x="-600" y="5476763"/>
            <a:ext cx="12193200" cy="14465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p>
        </p:txBody>
      </p:sp>
      <p:sp>
        <p:nvSpPr>
          <p:cNvPr id="28" name="Title 27">
            <a:extLst>
              <a:ext uri="{FF2B5EF4-FFF2-40B4-BE49-F238E27FC236}">
                <a16:creationId xmlns:a16="http://schemas.microsoft.com/office/drawing/2014/main" id="{5A09C7D8-98CF-43CC-81DB-2C7FC1A703B1}"/>
              </a:ext>
            </a:extLst>
          </p:cNvPr>
          <p:cNvSpPr>
            <a:spLocks noGrp="1"/>
          </p:cNvSpPr>
          <p:nvPr>
            <p:ph type="title" hasCustomPrompt="1"/>
            <p:custDataLst>
              <p:tags r:id="rId1"/>
            </p:custDataLst>
          </p:nvPr>
        </p:nvSpPr>
        <p:spPr>
          <a:xfrm>
            <a:off x="4103357" y="4053274"/>
            <a:ext cx="7418388" cy="615553"/>
          </a:xfrm>
        </p:spPr>
        <p:txBody>
          <a:bodyPr anchor="b"/>
          <a:lstStyle>
            <a:lvl1pPr>
              <a:defRPr sz="4000">
                <a:solidFill>
                  <a:schemeClr val="accent2"/>
                </a:solidFill>
              </a:defRPr>
            </a:lvl1pPr>
          </a:lstStyle>
          <a:p>
            <a:r>
              <a:rPr lang="en-US" dirty="0"/>
              <a:t>Session Title</a:t>
            </a:r>
          </a:p>
        </p:txBody>
      </p:sp>
      <p:cxnSp>
        <p:nvCxnSpPr>
          <p:cNvPr id="51" name="Straight Connector 50">
            <a:extLst>
              <a:ext uri="{FF2B5EF4-FFF2-40B4-BE49-F238E27FC236}">
                <a16:creationId xmlns:a16="http://schemas.microsoft.com/office/drawing/2014/main" id="{64DFFF5C-6A82-44ED-9D5F-CDA54D8633F7}"/>
              </a:ext>
            </a:extLst>
          </p:cNvPr>
          <p:cNvCxnSpPr/>
          <p:nvPr userDrawn="1"/>
        </p:nvCxnSpPr>
        <p:spPr>
          <a:xfrm>
            <a:off x="4173311" y="5756557"/>
            <a:ext cx="7448550"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Text Placeholder 52">
            <a:extLst>
              <a:ext uri="{FF2B5EF4-FFF2-40B4-BE49-F238E27FC236}">
                <a16:creationId xmlns:a16="http://schemas.microsoft.com/office/drawing/2014/main" id="{C1C178B0-151D-4212-B2A7-B310999371C3}"/>
              </a:ext>
            </a:extLst>
          </p:cNvPr>
          <p:cNvSpPr>
            <a:spLocks noGrp="1"/>
          </p:cNvSpPr>
          <p:nvPr>
            <p:ph type="body" sz="quarter" idx="10" hasCustomPrompt="1"/>
          </p:nvPr>
        </p:nvSpPr>
        <p:spPr>
          <a:xfrm>
            <a:off x="4103357" y="4758806"/>
            <a:ext cx="7418387" cy="276999"/>
          </a:xfrm>
        </p:spPr>
        <p:txBody>
          <a:bodyPr anchor="t">
            <a:spAutoFit/>
          </a:bodyPr>
          <a:lstStyle>
            <a:lvl1pPr>
              <a:defRPr>
                <a:solidFill>
                  <a:schemeClr val="accent1"/>
                </a:solidFill>
              </a:defRPr>
            </a:lvl1pPr>
          </a:lstStyle>
          <a:p>
            <a:pPr lvl="0"/>
            <a:r>
              <a:rPr lang="en-US" dirty="0"/>
              <a:t>Presenter</a:t>
            </a:r>
          </a:p>
        </p:txBody>
      </p:sp>
      <p:pic>
        <p:nvPicPr>
          <p:cNvPr id="4" name="Picture 3">
            <a:extLst>
              <a:ext uri="{FF2B5EF4-FFF2-40B4-BE49-F238E27FC236}">
                <a16:creationId xmlns:a16="http://schemas.microsoft.com/office/drawing/2014/main" id="{9DEF579E-EB4E-490C-B58A-1B675A5FC3D2}"/>
              </a:ext>
            </a:extLst>
          </p:cNvPr>
          <p:cNvPicPr>
            <a:picLocks noChangeAspect="1"/>
          </p:cNvPicPr>
          <p:nvPr userDrawn="1"/>
        </p:nvPicPr>
        <p:blipFill>
          <a:blip r:embed="rId4"/>
          <a:stretch>
            <a:fillRect/>
          </a:stretch>
        </p:blipFill>
        <p:spPr>
          <a:xfrm>
            <a:off x="466104" y="1398852"/>
            <a:ext cx="3333750" cy="3333750"/>
          </a:xfrm>
          <a:prstGeom prst="rect">
            <a:avLst/>
          </a:prstGeom>
          <a:effectLst>
            <a:outerShdw blurRad="50800" dist="38100" dir="2700000" algn="tl" rotWithShape="0">
              <a:prstClr val="black">
                <a:alpha val="40000"/>
              </a:prstClr>
            </a:outerShdw>
          </a:effectLst>
        </p:spPr>
      </p:pic>
      <p:cxnSp>
        <p:nvCxnSpPr>
          <p:cNvPr id="3" name="Straight Connector 2">
            <a:extLst>
              <a:ext uri="{FF2B5EF4-FFF2-40B4-BE49-F238E27FC236}">
                <a16:creationId xmlns:a16="http://schemas.microsoft.com/office/drawing/2014/main" id="{A799E67B-6FB6-4B4C-9397-544A8C363262}"/>
              </a:ext>
            </a:extLst>
          </p:cNvPr>
          <p:cNvCxnSpPr/>
          <p:nvPr userDrawn="1"/>
        </p:nvCxnSpPr>
        <p:spPr>
          <a:xfrm>
            <a:off x="-600" y="5411449"/>
            <a:ext cx="12193200" cy="0"/>
          </a:xfrm>
          <a:prstGeom prst="line">
            <a:avLst/>
          </a:prstGeom>
          <a:ln w="9525">
            <a:solidFill>
              <a:schemeClr val="bg1">
                <a:lumMod val="7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B8B6B9F-623E-447F-9EA6-8CCBE193C83C}"/>
              </a:ext>
            </a:extLst>
          </p:cNvPr>
          <p:cNvGrpSpPr/>
          <p:nvPr userDrawn="1"/>
        </p:nvGrpSpPr>
        <p:grpSpPr>
          <a:xfrm>
            <a:off x="2268336" y="5646600"/>
            <a:ext cx="7634712" cy="1140073"/>
            <a:chOff x="2176706" y="5567671"/>
            <a:chExt cx="7634712" cy="1140073"/>
          </a:xfrm>
        </p:grpSpPr>
        <p:pic>
          <p:nvPicPr>
            <p:cNvPr id="6" name="Picture 5" descr="A close up of a logo&#10;&#10;Description automatically generated">
              <a:extLst>
                <a:ext uri="{FF2B5EF4-FFF2-40B4-BE49-F238E27FC236}">
                  <a16:creationId xmlns:a16="http://schemas.microsoft.com/office/drawing/2014/main" id="{E4865490-7048-49CD-9599-BA57AC36F978}"/>
                </a:ext>
              </a:extLst>
            </p:cNvPr>
            <p:cNvPicPr>
              <a:picLocks noChangeAspect="1"/>
            </p:cNvPicPr>
            <p:nvPr userDrawn="1"/>
          </p:nvPicPr>
          <p:blipFill>
            <a:blip r:embed="rId5"/>
            <a:stretch>
              <a:fillRect/>
            </a:stretch>
          </p:blipFill>
          <p:spPr>
            <a:xfrm>
              <a:off x="2176706" y="5567671"/>
              <a:ext cx="3143972" cy="1140073"/>
            </a:xfrm>
            <a:prstGeom prst="rect">
              <a:avLst/>
            </a:prstGeom>
          </p:spPr>
        </p:pic>
        <p:pic>
          <p:nvPicPr>
            <p:cNvPr id="8" name="Picture 7">
              <a:extLst>
                <a:ext uri="{FF2B5EF4-FFF2-40B4-BE49-F238E27FC236}">
                  <a16:creationId xmlns:a16="http://schemas.microsoft.com/office/drawing/2014/main" id="{28A17591-D3CC-49E5-ADBD-6AC0B47DBACE}"/>
                </a:ext>
              </a:extLst>
            </p:cNvPr>
            <p:cNvPicPr>
              <a:picLocks noChangeAspect="1"/>
            </p:cNvPicPr>
            <p:nvPr userDrawn="1"/>
          </p:nvPicPr>
          <p:blipFill>
            <a:blip r:embed="rId6"/>
            <a:stretch>
              <a:fillRect/>
            </a:stretch>
          </p:blipFill>
          <p:spPr>
            <a:xfrm>
              <a:off x="5983754" y="5661466"/>
              <a:ext cx="3827664" cy="956916"/>
            </a:xfrm>
            <a:prstGeom prst="rect">
              <a:avLst/>
            </a:prstGeom>
          </p:spPr>
        </p:pic>
      </p:grpSp>
      <p:sp>
        <p:nvSpPr>
          <p:cNvPr id="10" name="TextBox 9">
            <a:extLst>
              <a:ext uri="{FF2B5EF4-FFF2-40B4-BE49-F238E27FC236}">
                <a16:creationId xmlns:a16="http://schemas.microsoft.com/office/drawing/2014/main" id="{F3D98F72-C275-4CD7-BAD4-3DD1894B4479}"/>
              </a:ext>
            </a:extLst>
          </p:cNvPr>
          <p:cNvSpPr txBox="1"/>
          <p:nvPr userDrawn="1"/>
        </p:nvSpPr>
        <p:spPr>
          <a:xfrm>
            <a:off x="1348149" y="4361050"/>
            <a:ext cx="1569660" cy="9233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5400" b="1" spc="-300" dirty="0">
                <a:solidFill>
                  <a:schemeClr val="tx1"/>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5400" b="1" spc="-300" dirty="0">
              <a:solidFill>
                <a:schemeClr val="tx1"/>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2682337423"/>
      </p:ext>
    </p:extLst>
  </p:cSld>
  <p:clrMapOvr>
    <a:masterClrMapping/>
  </p:clrMapOvr>
  <p:extLst>
    <p:ext uri="{DCECCB84-F9BA-43D5-87BE-67443E8EF086}">
      <p15:sldGuideLst xmlns:p15="http://schemas.microsoft.com/office/powerpoint/2012/main">
        <p15:guide id="0" pos="604" userDrawn="1">
          <p15:clr>
            <a:srgbClr val="FBAE40"/>
          </p15:clr>
        </p15:guide>
        <p15:guide id="1" pos="4989" userDrawn="1">
          <p15:clr>
            <a:srgbClr val="FBAE40"/>
          </p15:clr>
        </p15:guide>
        <p15:guide id="2" pos="405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C762A2-BD09-4B06-A763-7C97219990D3}"/>
              </a:ext>
            </a:extLst>
          </p:cNvPr>
          <p:cNvPicPr>
            <a:picLocks noChangeAspect="1"/>
          </p:cNvPicPr>
          <p:nvPr userDrawn="1"/>
        </p:nvPicPr>
        <p:blipFill>
          <a:blip r:embed="rId2"/>
          <a:stretch>
            <a:fillRect/>
          </a:stretch>
        </p:blipFill>
        <p:spPr>
          <a:xfrm>
            <a:off x="4429125" y="73243"/>
            <a:ext cx="3333750" cy="3333750"/>
          </a:xfrm>
          <a:prstGeom prst="rect">
            <a:avLst/>
          </a:prstGeom>
          <a:effectLst>
            <a:outerShdw blurRad="50800" dist="38100" dir="2700000" algn="tl" rotWithShape="0">
              <a:prstClr val="black">
                <a:alpha val="40000"/>
              </a:prstClr>
            </a:outerShdw>
          </a:effectLst>
        </p:spPr>
      </p:pic>
      <p:pic>
        <p:nvPicPr>
          <p:cNvPr id="17" name="Picture 16" descr="A red and white striped blanket&#10;&#10;Description generated with very high confidence">
            <a:extLst>
              <a:ext uri="{FF2B5EF4-FFF2-40B4-BE49-F238E27FC236}">
                <a16:creationId xmlns:a16="http://schemas.microsoft.com/office/drawing/2014/main" id="{19972286-B916-49FA-853D-9354AB519AA3}"/>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0800000" flipV="1">
            <a:off x="-600" y="-31898"/>
            <a:ext cx="12193200" cy="6858000"/>
          </a:xfrm>
          <a:prstGeom prst="rect">
            <a:avLst/>
          </a:prstGeom>
        </p:spPr>
      </p:pic>
      <p:sp>
        <p:nvSpPr>
          <p:cNvPr id="16" name="TextBox 15">
            <a:extLst>
              <a:ext uri="{FF2B5EF4-FFF2-40B4-BE49-F238E27FC236}">
                <a16:creationId xmlns:a16="http://schemas.microsoft.com/office/drawing/2014/main" id="{F5814C7D-2C5C-4BDD-B4A3-EF512400C58D}"/>
              </a:ext>
            </a:extLst>
          </p:cNvPr>
          <p:cNvSpPr txBox="1"/>
          <p:nvPr userDrawn="1"/>
        </p:nvSpPr>
        <p:spPr>
          <a:xfrm>
            <a:off x="5311170" y="3050470"/>
            <a:ext cx="1569660" cy="9233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674488562"/>
      </p:ext>
    </p:extLst>
  </p:cSld>
  <p:clrMapOvr>
    <a:masterClrMapping/>
  </p:clrMapOvr>
  <p:extLst>
    <p:ext uri="{DCECCB84-F9BA-43D5-87BE-67443E8EF086}">
      <p15:sldGuideLst xmlns:p15="http://schemas.microsoft.com/office/powerpoint/2012/main">
        <p15:guide id="1" orient="horz" pos="2340" userDrawn="1">
          <p15:clr>
            <a:srgbClr val="FBAE40"/>
          </p15:clr>
        </p15:guide>
        <p15:guide id="2" orient="horz" pos="45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descr="A red and white striped blanket&#10;&#10;Description generated with very high confidence">
            <a:extLst>
              <a:ext uri="{FF2B5EF4-FFF2-40B4-BE49-F238E27FC236}">
                <a16:creationId xmlns:a16="http://schemas.microsoft.com/office/drawing/2014/main" id="{4C5BE1D7-8EBA-4076-94AD-B4FA2C5A11DA}"/>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6200000">
            <a:off x="6834377" y="1500376"/>
            <a:ext cx="6858001" cy="3857246"/>
          </a:xfrm>
          <a:prstGeom prst="rect">
            <a:avLst/>
          </a:prstGeom>
        </p:spPr>
      </p:pic>
      <p:sp>
        <p:nvSpPr>
          <p:cNvPr id="15" name="Title 1">
            <a:extLst>
              <a:ext uri="{FF2B5EF4-FFF2-40B4-BE49-F238E27FC236}">
                <a16:creationId xmlns:a16="http://schemas.microsoft.com/office/drawing/2014/main" id="{B7923811-0FEF-482F-94FE-DBC838B046B2}"/>
              </a:ext>
            </a:extLst>
          </p:cNvPr>
          <p:cNvSpPr>
            <a:spLocks noGrp="1"/>
          </p:cNvSpPr>
          <p:nvPr>
            <p:ph type="title" hasCustomPrompt="1"/>
            <p:custDataLst>
              <p:tags r:id="rId1"/>
            </p:custDataLst>
          </p:nvPr>
        </p:nvSpPr>
        <p:spPr bwMode="auto">
          <a:xfrm>
            <a:off x="4103357" y="4053274"/>
            <a:ext cx="7418389" cy="615553"/>
          </a:xfrm>
          <a:noFill/>
          <a:ln/>
          <a:effectLst/>
          <a:extLst>
            <a:ext uri="{909E8E84-426E-40DD-AFC4-6F175D3DCCD1}">
              <a14:hiddenFill xmlns:a14="http://schemas.microsoft.com/office/drawing/2010/main">
                <a:solidFill>
                  <a:srgbClr val="FFFFFF">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53640926-AAD7-44D8-BBD7-CCE9431645EC}">
              <a14:shadowObscured xmlns:a14="http://schemas.microsoft.com/office/drawing/2010/main"/>
            </a:ext>
          </a:extLst>
        </p:spPr>
        <p:txBody>
          <a:bodyPr vert="horz" wrap="square" lIns="0" tIns="0" rIns="0" bIns="0" anchor="b" anchorCtr="0">
            <a:spAutoFit/>
          </a:bodyPr>
          <a:lstStyle>
            <a:lvl1pPr marL="0" indent="0" algn="l">
              <a:lnSpc>
                <a:spcPct val="100000"/>
              </a:lnSpc>
              <a:spcBef>
                <a:spcPct val="0"/>
              </a:spcBef>
              <a:spcAft>
                <a:spcPts val="0"/>
              </a:spcAft>
              <a:defRPr kumimoji="0" sz="4000" b="0" i="0" u="none" baseline="0">
                <a:solidFill>
                  <a:srgbClr val="1D1F1F"/>
                </a:solidFill>
                <a:latin typeface="Helvetica" panose="020B0604020202020204" pitchFamily="34" charset="0"/>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Section divider title</a:t>
            </a:r>
          </a:p>
        </p:txBody>
      </p:sp>
      <p:pic>
        <p:nvPicPr>
          <p:cNvPr id="7" name="Picture 6">
            <a:extLst>
              <a:ext uri="{FF2B5EF4-FFF2-40B4-BE49-F238E27FC236}">
                <a16:creationId xmlns:a16="http://schemas.microsoft.com/office/drawing/2014/main" id="{E72046EF-77D3-4B87-8032-FA58B130489F}"/>
              </a:ext>
            </a:extLst>
          </p:cNvPr>
          <p:cNvPicPr>
            <a:picLocks noChangeAspect="1"/>
          </p:cNvPicPr>
          <p:nvPr userDrawn="1"/>
        </p:nvPicPr>
        <p:blipFill>
          <a:blip r:embed="rId4"/>
          <a:stretch>
            <a:fillRect/>
          </a:stretch>
        </p:blipFill>
        <p:spPr>
          <a:xfrm>
            <a:off x="466104" y="1398852"/>
            <a:ext cx="3333750" cy="3333750"/>
          </a:xfrm>
          <a:prstGeom prst="rect">
            <a:avLst/>
          </a:prstGeom>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361DD86E-D1A3-4925-8B94-147A63823AB9}"/>
              </a:ext>
            </a:extLst>
          </p:cNvPr>
          <p:cNvSpPr txBox="1"/>
          <p:nvPr userDrawn="1"/>
        </p:nvSpPr>
        <p:spPr>
          <a:xfrm>
            <a:off x="1348149" y="4370455"/>
            <a:ext cx="1569660" cy="9233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256105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ED66FC-63DD-431A-AE09-E6221F2B8444}"/>
              </a:ext>
            </a:extLst>
          </p:cNvPr>
          <p:cNvSpPr/>
          <p:nvPr userDrawn="1"/>
        </p:nvSpPr>
        <p:spPr>
          <a:xfrm>
            <a:off x="5106140" y="0"/>
            <a:ext cx="7085860" cy="6858000"/>
          </a:xfrm>
          <a:prstGeom prst="rect">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10" name="Picture 9" descr="A red and white striped blanket&#10;&#10;Description generated with very high confidence">
            <a:extLst>
              <a:ext uri="{FF2B5EF4-FFF2-40B4-BE49-F238E27FC236}">
                <a16:creationId xmlns:a16="http://schemas.microsoft.com/office/drawing/2014/main" id="{4C5BE1D7-8EBA-4076-94AD-B4FA2C5A11DA}"/>
              </a:ext>
            </a:extLst>
          </p:cNvPr>
          <p:cNvPicPr>
            <a:picLocks/>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flipH="1">
            <a:off x="-1507371" y="1500377"/>
            <a:ext cx="6858001" cy="3857246"/>
          </a:xfrm>
          <a:prstGeom prst="rect">
            <a:avLst/>
          </a:prstGeom>
        </p:spPr>
      </p:pic>
      <p:sp>
        <p:nvSpPr>
          <p:cNvPr id="15" name="Title 1">
            <a:extLst>
              <a:ext uri="{FF2B5EF4-FFF2-40B4-BE49-F238E27FC236}">
                <a16:creationId xmlns:a16="http://schemas.microsoft.com/office/drawing/2014/main" id="{B7923811-0FEF-482F-94FE-DBC838B046B2}"/>
              </a:ext>
            </a:extLst>
          </p:cNvPr>
          <p:cNvSpPr>
            <a:spLocks noGrp="1"/>
          </p:cNvSpPr>
          <p:nvPr>
            <p:ph type="title" hasCustomPrompt="1"/>
            <p:custDataLst>
              <p:tags r:id="rId1"/>
            </p:custDataLst>
          </p:nvPr>
        </p:nvSpPr>
        <p:spPr bwMode="auto">
          <a:xfrm>
            <a:off x="5253047" y="4544632"/>
            <a:ext cx="6556365" cy="615553"/>
          </a:xfrm>
          <a:noFill/>
          <a:ln/>
          <a:effectLst/>
          <a:extLst>
            <a:ext uri="{909E8E84-426E-40DD-AFC4-6F175D3DCCD1}">
              <a14:hiddenFill xmlns:a14="http://schemas.microsoft.com/office/drawing/2010/main">
                <a:solidFill>
                  <a:srgbClr val="FFFFFF">
                    <a:alpha val="0"/>
                  </a:srgbClr>
                </a:solidFill>
              </a14:hiddenFill>
            </a:ext>
            <a:ext uri="{AF507438-7753-43E0-B8FC-AC1667EBCBE1}">
              <a14:hiddenEffects xmlns:a14="http://schemas.microsoft.com/office/drawing/2010/main">
                <a:effectLst>
                  <a:outerShdw blurRad="63500" dist="37357" dir="2700000" rotWithShape="0">
                    <a:scrgbClr r="0" g="0" b="0"/>
                  </a:outerShdw>
                </a:effectLst>
              </a14:hiddenEffects>
            </a:ext>
            <a:ext uri="{53640926-AAD7-44D8-BBD7-CCE9431645EC}">
              <a14:shadowObscured xmlns:a14="http://schemas.microsoft.com/office/drawing/2010/main"/>
            </a:ext>
          </a:extLst>
        </p:spPr>
        <p:txBody>
          <a:bodyPr vert="horz" wrap="square" lIns="0" tIns="0" rIns="0" bIns="0" anchor="b" anchorCtr="0">
            <a:spAutoFit/>
          </a:bodyPr>
          <a:lstStyle>
            <a:lvl1pPr marL="0" indent="0" algn="l">
              <a:lnSpc>
                <a:spcPct val="100000"/>
              </a:lnSpc>
              <a:spcBef>
                <a:spcPct val="0"/>
              </a:spcBef>
              <a:spcAft>
                <a:spcPts val="0"/>
              </a:spcAft>
              <a:defRPr kumimoji="0" sz="4000" b="0" i="0" u="none" baseline="0">
                <a:solidFill>
                  <a:srgbClr val="1D1F1F"/>
                </a:solidFill>
                <a:latin typeface="Helvetica" panose="020B0604020202020204" pitchFamily="34" charset="0"/>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Section divider title</a:t>
            </a:r>
          </a:p>
        </p:txBody>
      </p:sp>
      <p:pic>
        <p:nvPicPr>
          <p:cNvPr id="7" name="Picture 6">
            <a:extLst>
              <a:ext uri="{FF2B5EF4-FFF2-40B4-BE49-F238E27FC236}">
                <a16:creationId xmlns:a16="http://schemas.microsoft.com/office/drawing/2014/main" id="{E72046EF-77D3-4B87-8032-FA58B130489F}"/>
              </a:ext>
            </a:extLst>
          </p:cNvPr>
          <p:cNvPicPr>
            <a:picLocks noChangeAspect="1"/>
          </p:cNvPicPr>
          <p:nvPr userDrawn="1"/>
        </p:nvPicPr>
        <p:blipFill>
          <a:blip r:embed="rId4"/>
          <a:stretch>
            <a:fillRect/>
          </a:stretch>
        </p:blipFill>
        <p:spPr>
          <a:xfrm>
            <a:off x="1641760" y="1398852"/>
            <a:ext cx="3333750" cy="3333750"/>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CDD28933-3FF6-40C5-B9AA-19CB549844AA}"/>
              </a:ext>
            </a:extLst>
          </p:cNvPr>
          <p:cNvSpPr txBox="1"/>
          <p:nvPr userDrawn="1"/>
        </p:nvSpPr>
        <p:spPr>
          <a:xfrm>
            <a:off x="2523805" y="4390743"/>
            <a:ext cx="1569660" cy="9233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4261464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1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27C09-57AE-4C7C-98B8-D73226E269B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711E33-625B-4474-8B7F-1610F6786765}"/>
              </a:ext>
            </a:extLst>
          </p:cNvPr>
          <p:cNvSpPr>
            <a:spLocks noGrp="1"/>
          </p:cNvSpPr>
          <p:nvPr>
            <p:ph sz="quarter" idx="10"/>
            <p:custDataLst>
              <p:tags r:id="rId1"/>
            </p:custDataLst>
          </p:nvPr>
        </p:nvSpPr>
        <p:spPr bwMode="auto">
          <a:xfrm>
            <a:off x="383384" y="1682712"/>
            <a:ext cx="11424000" cy="4509288"/>
          </a:xfrm>
          <a:noFill/>
          <a:ln/>
          <a:extLst>
            <a:ext uri="{909E8E84-426E-40DD-AFC4-6F175D3DCCD1}">
              <a14:hiddenFill xmlns:a14="http://schemas.microsoft.com/office/drawing/2010/main">
                <a:solidFill>
                  <a:srgbClr val="FFFFFF">
                    <a:alpha val="0"/>
                  </a:srgbClr>
                </a:solidFill>
              </a14:hiddenFill>
            </a:ext>
          </a:extLst>
        </p:spPr>
        <p:txBody>
          <a:bodyPr vert="horz"/>
          <a:lstStyle>
            <a:lvl1pPr>
              <a:defRPr kumimoji="0"/>
            </a:lvl1pPr>
            <a:lvl2pPr>
              <a:defRPr kumimoji="0"/>
            </a:lvl2pPr>
            <a:lvl3pPr>
              <a:defRPr kumimoji="0"/>
            </a:lvl3pPr>
            <a:lvl4pPr>
              <a:defRPr kumimoji="0"/>
            </a:lvl4pPr>
            <a:lvl5pPr>
              <a:defRPr kumimoj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85673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27C09-57AE-4C7C-98B8-D73226E269B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711E33-625B-4474-8B7F-1610F6786765}"/>
              </a:ext>
            </a:extLst>
          </p:cNvPr>
          <p:cNvSpPr>
            <a:spLocks noGrp="1"/>
          </p:cNvSpPr>
          <p:nvPr>
            <p:ph sz="quarter" idx="10"/>
            <p:custDataLst>
              <p:tags r:id="rId1"/>
            </p:custDataLst>
          </p:nvPr>
        </p:nvSpPr>
        <p:spPr bwMode="auto">
          <a:xfrm>
            <a:off x="383384" y="1682712"/>
            <a:ext cx="5400000" cy="4509288"/>
          </a:xfrm>
          <a:noFill/>
          <a:ln/>
          <a:extLst>
            <a:ext uri="{909E8E84-426E-40DD-AFC4-6F175D3DCCD1}">
              <a14:hiddenFill xmlns:a14="http://schemas.microsoft.com/office/drawing/2010/main">
                <a:solidFill>
                  <a:srgbClr val="FFFFFF">
                    <a:alpha val="0"/>
                  </a:srgbClr>
                </a:solidFill>
              </a14:hiddenFill>
            </a:ext>
          </a:extLst>
        </p:spPr>
        <p:txBody>
          <a:bodyPr vert="horz">
            <a:noAutofit/>
          </a:bodyPr>
          <a:lstStyle>
            <a:lvl1pPr>
              <a:defRPr kumimoji="0"/>
            </a:lvl1pPr>
            <a:lvl2pPr>
              <a:defRPr kumimoji="0"/>
            </a:lvl2pPr>
            <a:lvl3pPr>
              <a:defRPr kumimoji="0"/>
            </a:lvl3pPr>
            <a:lvl4pPr>
              <a:defRPr kumimoji="0"/>
            </a:lvl4pPr>
            <a:lvl5pPr>
              <a:defRPr kumimoj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D9529EC3-081C-47FC-B774-A421358BCC08}"/>
              </a:ext>
            </a:extLst>
          </p:cNvPr>
          <p:cNvSpPr>
            <a:spLocks noGrp="1"/>
          </p:cNvSpPr>
          <p:nvPr>
            <p:ph sz="quarter" idx="11"/>
          </p:nvPr>
        </p:nvSpPr>
        <p:spPr>
          <a:xfrm>
            <a:off x="6407384" y="1682712"/>
            <a:ext cx="5400000" cy="450928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13555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27C09-57AE-4C7C-98B8-D73226E269B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731259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2BE351E-3CD3-4D12-BCFA-ACCAE54A9F14}"/>
              </a:ext>
            </a:extLst>
          </p:cNvPr>
          <p:cNvGrpSpPr/>
          <p:nvPr userDrawn="1"/>
        </p:nvGrpSpPr>
        <p:grpSpPr>
          <a:xfrm>
            <a:off x="1059" y="0"/>
            <a:ext cx="12192000" cy="6871644"/>
            <a:chOff x="1059" y="0"/>
            <a:chExt cx="12192000" cy="6871644"/>
          </a:xfrm>
        </p:grpSpPr>
        <p:pic>
          <p:nvPicPr>
            <p:cNvPr id="6" name="Picture 5">
              <a:extLst>
                <a:ext uri="{FF2B5EF4-FFF2-40B4-BE49-F238E27FC236}">
                  <a16:creationId xmlns:a16="http://schemas.microsoft.com/office/drawing/2014/main" id="{B20811E7-779A-442C-9D6A-61F2E925DC26}"/>
                </a:ext>
              </a:extLst>
            </p:cNvPr>
            <p:cNvPicPr>
              <a:picLocks noChangeAspect="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059" y="0"/>
              <a:ext cx="12192000" cy="6871644"/>
            </a:xfrm>
            <a:prstGeom prst="rect">
              <a:avLst/>
            </a:prstGeom>
          </p:spPr>
        </p:pic>
        <p:grpSp>
          <p:nvGrpSpPr>
            <p:cNvPr id="9" name="Group 8">
              <a:extLst>
                <a:ext uri="{FF2B5EF4-FFF2-40B4-BE49-F238E27FC236}">
                  <a16:creationId xmlns:a16="http://schemas.microsoft.com/office/drawing/2014/main" id="{84F36600-5903-4313-B9C6-BB2D81749BBD}"/>
                </a:ext>
              </a:extLst>
            </p:cNvPr>
            <p:cNvGrpSpPr/>
            <p:nvPr userDrawn="1"/>
          </p:nvGrpSpPr>
          <p:grpSpPr>
            <a:xfrm>
              <a:off x="8391711" y="749755"/>
              <a:ext cx="3432441" cy="4775692"/>
              <a:chOff x="8391711" y="749755"/>
              <a:chExt cx="3432441" cy="4775692"/>
            </a:xfrm>
          </p:grpSpPr>
          <p:pic>
            <p:nvPicPr>
              <p:cNvPr id="3" name="Picture 2">
                <a:extLst>
                  <a:ext uri="{FF2B5EF4-FFF2-40B4-BE49-F238E27FC236}">
                    <a16:creationId xmlns:a16="http://schemas.microsoft.com/office/drawing/2014/main" id="{F0D93BBE-C2CF-4B8D-BE84-BDE427626B14}"/>
                  </a:ext>
                </a:extLst>
              </p:cNvPr>
              <p:cNvPicPr>
                <a:picLocks noChangeAspect="1"/>
              </p:cNvPicPr>
              <p:nvPr userDrawn="1"/>
            </p:nvPicPr>
            <p:blipFill>
              <a:blip r:embed="rId3"/>
              <a:stretch>
                <a:fillRect/>
              </a:stretch>
            </p:blipFill>
            <p:spPr>
              <a:xfrm>
                <a:off x="8391711" y="749755"/>
                <a:ext cx="3432441" cy="3641270"/>
              </a:xfrm>
              <a:prstGeom prst="rect">
                <a:avLst/>
              </a:prstGeom>
              <a:effectLst>
                <a:innerShdw blurRad="63500" dist="50800" dir="13500000">
                  <a:prstClr val="black">
                    <a:alpha val="50000"/>
                  </a:prstClr>
                </a:innerShdw>
              </a:effectLst>
            </p:spPr>
          </p:pic>
          <p:sp>
            <p:nvSpPr>
              <p:cNvPr id="8" name="Oval 7">
                <a:extLst>
                  <a:ext uri="{FF2B5EF4-FFF2-40B4-BE49-F238E27FC236}">
                    <a16:creationId xmlns:a16="http://schemas.microsoft.com/office/drawing/2014/main" id="{5961D6C6-7093-418E-806C-E8C5B5DD1E77}"/>
                  </a:ext>
                </a:extLst>
              </p:cNvPr>
              <p:cNvSpPr/>
              <p:nvPr userDrawn="1"/>
            </p:nvSpPr>
            <p:spPr>
              <a:xfrm rot="719312">
                <a:off x="10761109" y="4600738"/>
                <a:ext cx="1000125" cy="924709"/>
              </a:xfrm>
              <a:prstGeom prst="ellipse">
                <a:avLst/>
              </a:prstGeom>
              <a:solidFill>
                <a:srgbClr val="E7232F"/>
              </a:solidFill>
              <a:ln>
                <a:noFill/>
              </a:ln>
              <a:effectLst>
                <a:innerShdw blurRad="63500" dist="50800" dir="135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pic>
        <p:nvPicPr>
          <p:cNvPr id="28" name="Picture 27">
            <a:extLst>
              <a:ext uri="{FF2B5EF4-FFF2-40B4-BE49-F238E27FC236}">
                <a16:creationId xmlns:a16="http://schemas.microsoft.com/office/drawing/2014/main" id="{F0562AA5-6BF6-4C62-AF5E-85FE48A71241}"/>
              </a:ext>
            </a:extLst>
          </p:cNvPr>
          <p:cNvPicPr>
            <a:picLocks noChangeAspect="1"/>
          </p:cNvPicPr>
          <p:nvPr userDrawn="1"/>
        </p:nvPicPr>
        <p:blipFill>
          <a:blip r:embed="rId4"/>
          <a:stretch>
            <a:fillRect/>
          </a:stretch>
        </p:blipFill>
        <p:spPr>
          <a:xfrm>
            <a:off x="1045429" y="1484124"/>
            <a:ext cx="3333750" cy="3333750"/>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BB080355-DD2D-49CA-A621-A82FC4FD89F8}"/>
              </a:ext>
            </a:extLst>
          </p:cNvPr>
          <p:cNvSpPr txBox="1"/>
          <p:nvPr userDrawn="1"/>
        </p:nvSpPr>
        <p:spPr>
          <a:xfrm>
            <a:off x="1927474" y="4459764"/>
            <a:ext cx="1569660" cy="9233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2698647817"/>
      </p:ext>
    </p:extLst>
  </p:cSld>
  <p:clrMapOvr>
    <a:masterClrMapping/>
  </p:clrMapOvr>
  <p:extLst>
    <p:ext uri="{DCECCB84-F9BA-43D5-87BE-67443E8EF086}">
      <p15:sldGuideLst xmlns:p15="http://schemas.microsoft.com/office/powerpoint/2012/main">
        <p15:guide id="1" orient="horz" pos="2340">
          <p15:clr>
            <a:srgbClr val="FBAE40"/>
          </p15:clr>
        </p15:guide>
        <p15:guide id="2" orient="horz" pos="45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Q&amp;A">
    <p:spTree>
      <p:nvGrpSpPr>
        <p:cNvPr id="1" name=""/>
        <p:cNvGrpSpPr/>
        <p:nvPr/>
      </p:nvGrpSpPr>
      <p:grpSpPr>
        <a:xfrm>
          <a:off x="0" y="0"/>
          <a:ext cx="0" cy="0"/>
          <a:chOff x="0" y="0"/>
          <a:chExt cx="0" cy="0"/>
        </a:xfrm>
      </p:grpSpPr>
      <p:pic>
        <p:nvPicPr>
          <p:cNvPr id="20" name="Picture 4">
            <a:extLst>
              <a:ext uri="{FF2B5EF4-FFF2-40B4-BE49-F238E27FC236}">
                <a16:creationId xmlns:a16="http://schemas.microsoft.com/office/drawing/2014/main" id="{77EDD548-8252-4718-B769-39DCCA169111}"/>
              </a:ext>
            </a:extLst>
          </p:cNvPr>
          <p:cNvPicPr>
            <a:picLocks noChangeAspect="1" noChangeArrowheads="1"/>
          </p:cNvPicPr>
          <p:nvPr userDrawn="1"/>
        </p:nvPicPr>
        <p:blipFill>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4" y="0"/>
            <a:ext cx="12192004"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uppieren 11">
            <a:extLst>
              <a:ext uri="{FF2B5EF4-FFF2-40B4-BE49-F238E27FC236}">
                <a16:creationId xmlns:a16="http://schemas.microsoft.com/office/drawing/2014/main" id="{CD53B230-A8A0-4ED1-AE95-04465052EE0A}"/>
              </a:ext>
            </a:extLst>
          </p:cNvPr>
          <p:cNvGrpSpPr/>
          <p:nvPr userDrawn="1"/>
        </p:nvGrpSpPr>
        <p:grpSpPr>
          <a:xfrm>
            <a:off x="-109797" y="2177877"/>
            <a:ext cx="7601991" cy="3240618"/>
            <a:chOff x="1688863" y="2528953"/>
            <a:chExt cx="5451536" cy="2326853"/>
          </a:xfrm>
        </p:grpSpPr>
        <p:pic>
          <p:nvPicPr>
            <p:cNvPr id="22" name="_effect">
              <a:extLst>
                <a:ext uri="{FF2B5EF4-FFF2-40B4-BE49-F238E27FC236}">
                  <a16:creationId xmlns:a16="http://schemas.microsoft.com/office/drawing/2014/main" id="{7EDC03CD-8167-42DC-962E-F82DC1BB7327}"/>
                </a:ext>
              </a:extLst>
            </p:cNvPr>
            <p:cNvPicPr>
              <a:picLocks noChangeAspect="1" noChangeArrowheads="1"/>
            </p:cNvPicPr>
            <p:nvPr/>
          </p:nvPicPr>
          <p:blipFill>
            <a:blip r:embed="rId4" cstate="print"/>
            <a:srcRect/>
            <a:stretch>
              <a:fillRect/>
            </a:stretch>
          </p:blipFill>
          <p:spPr bwMode="gray">
            <a:xfrm rot="652152">
              <a:off x="2464356" y="3763284"/>
              <a:ext cx="3693744" cy="806173"/>
            </a:xfrm>
            <a:prstGeom prst="rect">
              <a:avLst/>
            </a:prstGeom>
            <a:noFill/>
            <a:ln w="9525">
              <a:noFill/>
              <a:miter lim="800000"/>
              <a:headEnd/>
              <a:tailEnd/>
            </a:ln>
          </p:spPr>
        </p:pic>
        <p:pic>
          <p:nvPicPr>
            <p:cNvPr id="23" name="_effect">
              <a:extLst>
                <a:ext uri="{FF2B5EF4-FFF2-40B4-BE49-F238E27FC236}">
                  <a16:creationId xmlns:a16="http://schemas.microsoft.com/office/drawing/2014/main" id="{C0BA8AE7-7660-4D1F-9A35-4FBE6DA0B97E}"/>
                </a:ext>
              </a:extLst>
            </p:cNvPr>
            <p:cNvPicPr>
              <a:picLocks noChangeAspect="1" noChangeArrowheads="1"/>
            </p:cNvPicPr>
            <p:nvPr/>
          </p:nvPicPr>
          <p:blipFill>
            <a:blip r:embed="rId4" cstate="print"/>
            <a:srcRect/>
            <a:stretch>
              <a:fillRect/>
            </a:stretch>
          </p:blipFill>
          <p:spPr bwMode="gray">
            <a:xfrm rot="21373484">
              <a:off x="1688863" y="3560343"/>
              <a:ext cx="2530576" cy="806173"/>
            </a:xfrm>
            <a:prstGeom prst="rect">
              <a:avLst/>
            </a:prstGeom>
            <a:noFill/>
            <a:ln w="9525">
              <a:noFill/>
              <a:miter lim="800000"/>
              <a:headEnd/>
              <a:tailEnd/>
            </a:ln>
          </p:spPr>
        </p:pic>
        <p:pic>
          <p:nvPicPr>
            <p:cNvPr id="24" name="_effect">
              <a:extLst>
                <a:ext uri="{FF2B5EF4-FFF2-40B4-BE49-F238E27FC236}">
                  <a16:creationId xmlns:a16="http://schemas.microsoft.com/office/drawing/2014/main" id="{930159DA-72E3-43BA-BC6D-F1B47E4086D0}"/>
                </a:ext>
              </a:extLst>
            </p:cNvPr>
            <p:cNvPicPr>
              <a:picLocks noChangeAspect="1" noChangeArrowheads="1"/>
            </p:cNvPicPr>
            <p:nvPr/>
          </p:nvPicPr>
          <p:blipFill>
            <a:blip r:embed="rId4" cstate="print"/>
            <a:srcRect/>
            <a:stretch>
              <a:fillRect/>
            </a:stretch>
          </p:blipFill>
          <p:spPr bwMode="gray">
            <a:xfrm rot="21373484">
              <a:off x="4609823" y="4049633"/>
              <a:ext cx="2530576" cy="806173"/>
            </a:xfrm>
            <a:prstGeom prst="rect">
              <a:avLst/>
            </a:prstGeom>
            <a:noFill/>
            <a:ln w="9525">
              <a:noFill/>
              <a:miter lim="800000"/>
              <a:headEnd/>
              <a:tailEnd/>
            </a:ln>
          </p:spPr>
        </p:pic>
        <p:sp>
          <p:nvSpPr>
            <p:cNvPr id="25" name="_color1">
              <a:extLst>
                <a:ext uri="{FF2B5EF4-FFF2-40B4-BE49-F238E27FC236}">
                  <a16:creationId xmlns:a16="http://schemas.microsoft.com/office/drawing/2014/main" id="{8FD4C1E6-7AD1-45DB-BB1E-4BAF244C23DE}"/>
                </a:ext>
              </a:extLst>
            </p:cNvPr>
            <p:cNvSpPr/>
            <p:nvPr/>
          </p:nvSpPr>
          <p:spPr bwMode="gray">
            <a:xfrm>
              <a:off x="2340626" y="2528953"/>
              <a:ext cx="1520693" cy="1520694"/>
            </a:xfrm>
            <a:prstGeom prst="roundRect">
              <a:avLst/>
            </a:prstGeom>
            <a:gradFill>
              <a:gsLst>
                <a:gs pos="97000">
                  <a:schemeClr val="accent1">
                    <a:lumMod val="50000"/>
                  </a:schemeClr>
                </a:gs>
                <a:gs pos="65407">
                  <a:schemeClr val="accent1"/>
                </a:gs>
                <a:gs pos="37000">
                  <a:schemeClr val="accent1"/>
                </a:gs>
                <a:gs pos="13000">
                  <a:schemeClr val="accent1">
                    <a:lumMod val="60000"/>
                    <a:lumOff val="40000"/>
                  </a:schemeClr>
                </a:gs>
              </a:gsLst>
              <a:lin ang="2700000" scaled="0"/>
            </a:gradFill>
            <a:ln>
              <a:noFill/>
            </a:ln>
            <a:effectLst>
              <a:outerShdw blurRad="50800" dir="5400000" algn="ctr" rotWithShape="0">
                <a:srgbClr val="000000">
                  <a:alpha val="43137"/>
                </a:srgbClr>
              </a:outerShdw>
            </a:effectLst>
            <a:scene3d>
              <a:camera prst="perspectiveContrastingRightFacing" fov="4800000">
                <a:rot lat="868652" lon="20663751" rev="61968"/>
              </a:camera>
              <a:lightRig rig="threePt" dir="t">
                <a:rot lat="0" lon="0" rev="1800000"/>
              </a:lightRig>
            </a:scene3d>
            <a:sp3d extrusionH="444500"/>
          </p:spPr>
          <p:style>
            <a:lnRef idx="2">
              <a:schemeClr val="accent1">
                <a:shade val="50000"/>
              </a:schemeClr>
            </a:lnRef>
            <a:fillRef idx="1">
              <a:schemeClr val="accent1"/>
            </a:fillRef>
            <a:effectRef idx="0">
              <a:schemeClr val="accent1"/>
            </a:effectRef>
            <a:fontRef idx="minor">
              <a:schemeClr val="lt1"/>
            </a:fontRef>
          </p:style>
          <p:txBody>
            <a:bodyPr bIns="432000" rtlCol="0" anchor="ctr"/>
            <a:lstStyle/>
            <a:p>
              <a:pPr algn="ctr"/>
              <a:r>
                <a:rPr lang="de-DE" sz="15200" b="1" dirty="0">
                  <a:effectLst>
                    <a:innerShdw blurRad="101600" dist="25400" dir="16200000">
                      <a:prstClr val="black">
                        <a:alpha val="51000"/>
                      </a:prstClr>
                    </a:innerShdw>
                  </a:effectLst>
                  <a:latin typeface="Times New Roman" pitchFamily="18" charset="0"/>
                  <a:cs typeface="Times New Roman" pitchFamily="18" charset="0"/>
                </a:rPr>
                <a:t>Q</a:t>
              </a:r>
            </a:p>
          </p:txBody>
        </p:sp>
        <p:sp>
          <p:nvSpPr>
            <p:cNvPr id="26" name="_color1">
              <a:extLst>
                <a:ext uri="{FF2B5EF4-FFF2-40B4-BE49-F238E27FC236}">
                  <a16:creationId xmlns:a16="http://schemas.microsoft.com/office/drawing/2014/main" id="{AD6E1522-C941-43E4-BF3C-1C11BE1A77C5}"/>
                </a:ext>
              </a:extLst>
            </p:cNvPr>
            <p:cNvSpPr/>
            <p:nvPr/>
          </p:nvSpPr>
          <p:spPr bwMode="gray">
            <a:xfrm>
              <a:off x="3545061" y="2743240"/>
              <a:ext cx="1520694" cy="1520694"/>
            </a:xfrm>
            <a:prstGeom prst="roundRect">
              <a:avLst/>
            </a:prstGeom>
            <a:gradFill>
              <a:gsLst>
                <a:gs pos="71000">
                  <a:srgbClr val="969696"/>
                </a:gs>
                <a:gs pos="13000">
                  <a:srgbClr val="E6E6E6"/>
                </a:gs>
              </a:gsLst>
              <a:lin ang="2700000" scaled="0"/>
            </a:gradFill>
            <a:ln>
              <a:noFill/>
            </a:ln>
            <a:effectLst>
              <a:outerShdw blurRad="266700" dist="368300" dir="10800000" algn="r" rotWithShape="0">
                <a:prstClr val="black">
                  <a:alpha val="52000"/>
                </a:prstClr>
              </a:outerShdw>
            </a:effectLst>
            <a:scene3d>
              <a:camera prst="perspectiveContrastingRightFacing" fov="4800000">
                <a:rot lat="21329594" lon="1612433" rev="21014488"/>
              </a:camera>
              <a:lightRig rig="threePt" dir="t">
                <a:rot lat="0" lon="0" rev="16800000"/>
              </a:lightRig>
            </a:scene3d>
            <a:sp3d extrusionH="444500"/>
          </p:spPr>
          <p:style>
            <a:lnRef idx="2">
              <a:schemeClr val="accent1">
                <a:shade val="50000"/>
              </a:schemeClr>
            </a:lnRef>
            <a:fillRef idx="1">
              <a:schemeClr val="accent1"/>
            </a:fillRef>
            <a:effectRef idx="0">
              <a:schemeClr val="accent1"/>
            </a:effectRef>
            <a:fontRef idx="minor">
              <a:schemeClr val="lt1"/>
            </a:fontRef>
          </p:style>
          <p:txBody>
            <a:bodyPr bIns="360000" rtlCol="0" anchor="ctr"/>
            <a:lstStyle/>
            <a:p>
              <a:pPr algn="ctr"/>
              <a:r>
                <a:rPr lang="de-DE" sz="15200" b="1" dirty="0">
                  <a:effectLst>
                    <a:innerShdw blurRad="101600" dist="25400" dir="16200000">
                      <a:prstClr val="black">
                        <a:alpha val="51000"/>
                      </a:prstClr>
                    </a:innerShdw>
                  </a:effectLst>
                  <a:latin typeface="Times New Roman" pitchFamily="18" charset="0"/>
                  <a:cs typeface="Times New Roman" pitchFamily="18" charset="0"/>
                </a:rPr>
                <a:t>&amp;</a:t>
              </a:r>
            </a:p>
          </p:txBody>
        </p:sp>
        <p:sp>
          <p:nvSpPr>
            <p:cNvPr id="27" name="_color1">
              <a:extLst>
                <a:ext uri="{FF2B5EF4-FFF2-40B4-BE49-F238E27FC236}">
                  <a16:creationId xmlns:a16="http://schemas.microsoft.com/office/drawing/2014/main" id="{A8E933FF-0219-4E3F-A981-C4E9A0C7078C}"/>
                </a:ext>
              </a:extLst>
            </p:cNvPr>
            <p:cNvSpPr/>
            <p:nvPr/>
          </p:nvSpPr>
          <p:spPr bwMode="gray">
            <a:xfrm>
              <a:off x="5075851" y="3051766"/>
              <a:ext cx="1520693" cy="1520694"/>
            </a:xfrm>
            <a:prstGeom prst="roundRect">
              <a:avLst/>
            </a:prstGeom>
            <a:gradFill>
              <a:gsLst>
                <a:gs pos="97000">
                  <a:schemeClr val="accent1">
                    <a:lumMod val="50000"/>
                  </a:schemeClr>
                </a:gs>
                <a:gs pos="65407">
                  <a:schemeClr val="accent1"/>
                </a:gs>
                <a:gs pos="37000">
                  <a:schemeClr val="accent1"/>
                </a:gs>
                <a:gs pos="13000">
                  <a:schemeClr val="accent1">
                    <a:lumMod val="60000"/>
                    <a:lumOff val="40000"/>
                  </a:schemeClr>
                </a:gs>
              </a:gsLst>
              <a:lin ang="2700000" scaled="0"/>
            </a:gradFill>
            <a:ln>
              <a:noFill/>
            </a:ln>
            <a:effectLst>
              <a:outerShdw blurRad="304800" dist="101600" dir="10200000" algn="br" rotWithShape="0">
                <a:prstClr val="black">
                  <a:alpha val="40000"/>
                </a:prstClr>
              </a:outerShdw>
            </a:effectLst>
            <a:scene3d>
              <a:camera prst="perspectiveContrastingRightFacing" fov="4800000">
                <a:rot lat="868650" lon="20663754" rev="61970"/>
              </a:camera>
              <a:lightRig rig="threePt" dir="t">
                <a:rot lat="0" lon="0" rev="1800000"/>
              </a:lightRig>
            </a:scene3d>
            <a:sp3d extrusionH="444500"/>
          </p:spPr>
          <p:style>
            <a:lnRef idx="2">
              <a:schemeClr val="accent1">
                <a:shade val="50000"/>
              </a:schemeClr>
            </a:lnRef>
            <a:fillRef idx="1">
              <a:schemeClr val="accent1"/>
            </a:fillRef>
            <a:effectRef idx="0">
              <a:schemeClr val="accent1"/>
            </a:effectRef>
            <a:fontRef idx="minor">
              <a:schemeClr val="lt1"/>
            </a:fontRef>
          </p:style>
          <p:txBody>
            <a:bodyPr bIns="360000" rtlCol="0" anchor="ctr"/>
            <a:lstStyle/>
            <a:p>
              <a:pPr algn="ctr"/>
              <a:r>
                <a:rPr lang="de-DE" sz="15200" b="1" dirty="0">
                  <a:effectLst>
                    <a:innerShdw blurRad="101600" dist="25400" dir="16200000">
                      <a:prstClr val="black">
                        <a:alpha val="51000"/>
                      </a:prstClr>
                    </a:innerShdw>
                  </a:effectLst>
                  <a:latin typeface="Times New Roman" pitchFamily="18" charset="0"/>
                  <a:cs typeface="Times New Roman" pitchFamily="18" charset="0"/>
                </a:rPr>
                <a:t>A</a:t>
              </a:r>
            </a:p>
          </p:txBody>
        </p:sp>
      </p:grpSp>
      <p:pic>
        <p:nvPicPr>
          <p:cNvPr id="28" name="Picture 27">
            <a:extLst>
              <a:ext uri="{FF2B5EF4-FFF2-40B4-BE49-F238E27FC236}">
                <a16:creationId xmlns:a16="http://schemas.microsoft.com/office/drawing/2014/main" id="{F0562AA5-6BF6-4C62-AF5E-85FE48A71241}"/>
              </a:ext>
            </a:extLst>
          </p:cNvPr>
          <p:cNvPicPr>
            <a:picLocks noChangeAspect="1"/>
          </p:cNvPicPr>
          <p:nvPr userDrawn="1"/>
        </p:nvPicPr>
        <p:blipFill>
          <a:blip r:embed="rId5"/>
          <a:stretch>
            <a:fillRect/>
          </a:stretch>
        </p:blipFill>
        <p:spPr>
          <a:xfrm>
            <a:off x="7861612" y="2094680"/>
            <a:ext cx="3333750" cy="3333750"/>
          </a:xfrm>
          <a:prstGeom prst="rect">
            <a:avLst/>
          </a:prstGeom>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7778D1B1-C69B-4C08-BE21-917D272F5215}"/>
              </a:ext>
            </a:extLst>
          </p:cNvPr>
          <p:cNvSpPr txBox="1"/>
          <p:nvPr userDrawn="1"/>
        </p:nvSpPr>
        <p:spPr>
          <a:xfrm>
            <a:off x="8743657" y="5071786"/>
            <a:ext cx="1569660" cy="9233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54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3646668689"/>
      </p:ext>
    </p:extLst>
  </p:cSld>
  <p:clrMapOvr>
    <a:masterClrMapping/>
  </p:clrMapOvr>
  <p:extLst>
    <p:ext uri="{DCECCB84-F9BA-43D5-87BE-67443E8EF086}">
      <p15:sldGuideLst xmlns:p15="http://schemas.microsoft.com/office/powerpoint/2012/main">
        <p15:guide id="1" orient="horz" pos="2340">
          <p15:clr>
            <a:srgbClr val="FBAE40"/>
          </p15:clr>
        </p15:guide>
        <p15:guide id="2" orient="horz" pos="45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3" name="Picture 12" descr="A red and white striped blanket&#10;&#10;Description generated with very high confidence">
            <a:extLst>
              <a:ext uri="{FF2B5EF4-FFF2-40B4-BE49-F238E27FC236}">
                <a16:creationId xmlns:a16="http://schemas.microsoft.com/office/drawing/2014/main" id="{1DDBD2F3-1382-436F-B8B5-F7D80DB2BC42}"/>
              </a:ext>
            </a:extLst>
          </p:cNvPr>
          <p:cNvPicPr>
            <a:picLocks/>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10800000" flipV="1">
            <a:off x="-600" y="-63796"/>
            <a:ext cx="12193200" cy="6858000"/>
          </a:xfrm>
          <a:prstGeom prst="rect">
            <a:avLst/>
          </a:prstGeom>
        </p:spPr>
      </p:pic>
      <p:pic>
        <p:nvPicPr>
          <p:cNvPr id="16" name="Picture 15">
            <a:extLst>
              <a:ext uri="{FF2B5EF4-FFF2-40B4-BE49-F238E27FC236}">
                <a16:creationId xmlns:a16="http://schemas.microsoft.com/office/drawing/2014/main" id="{B2BD2EBD-CCF8-4996-B50A-CB27F91245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58966" y="324468"/>
            <a:ext cx="948418" cy="948418"/>
          </a:xfrm>
          <a:prstGeom prst="rect">
            <a:avLst/>
          </a:prstGeom>
        </p:spPr>
      </p:pic>
      <p:sp>
        <p:nvSpPr>
          <p:cNvPr id="22" name="TextBox 21">
            <a:extLst>
              <a:ext uri="{FF2B5EF4-FFF2-40B4-BE49-F238E27FC236}">
                <a16:creationId xmlns:a16="http://schemas.microsoft.com/office/drawing/2014/main" id="{954DF6F9-0D68-4C7D-B7FF-32754DCBD2CE}"/>
              </a:ext>
            </a:extLst>
          </p:cNvPr>
          <p:cNvSpPr txBox="1"/>
          <p:nvPr userDrawn="1"/>
        </p:nvSpPr>
        <p:spPr>
          <a:xfrm>
            <a:off x="433863" y="1081283"/>
            <a:ext cx="11318899" cy="264687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6600" spc="300" baseline="0" dirty="0">
                <a:solidFill>
                  <a:srgbClr val="E7232F"/>
                </a:solidFill>
                <a:latin typeface="Impact" panose="020B0806030902050204" pitchFamily="34" charset="0"/>
                <a:ea typeface="Gotham Book" panose="020B0604030504040204" pitchFamily="34" charset="0"/>
                <a:cs typeface="Gotham Book" panose="020B0604030504040204" pitchFamily="34" charset="0"/>
              </a:rPr>
              <a:t>Thank you</a:t>
            </a:r>
          </a:p>
        </p:txBody>
      </p:sp>
      <p:sp>
        <p:nvSpPr>
          <p:cNvPr id="11" name="Rectangle 10">
            <a:extLst>
              <a:ext uri="{FF2B5EF4-FFF2-40B4-BE49-F238E27FC236}">
                <a16:creationId xmlns:a16="http://schemas.microsoft.com/office/drawing/2014/main" id="{BB7CA341-FBB5-442E-9950-6E8933215932}"/>
              </a:ext>
            </a:extLst>
          </p:cNvPr>
          <p:cNvSpPr/>
          <p:nvPr userDrawn="1"/>
        </p:nvSpPr>
        <p:spPr>
          <a:xfrm>
            <a:off x="-600" y="5469928"/>
            <a:ext cx="12193200" cy="14465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p>
        </p:txBody>
      </p:sp>
      <p:cxnSp>
        <p:nvCxnSpPr>
          <p:cNvPr id="12" name="Straight Connector 11">
            <a:extLst>
              <a:ext uri="{FF2B5EF4-FFF2-40B4-BE49-F238E27FC236}">
                <a16:creationId xmlns:a16="http://schemas.microsoft.com/office/drawing/2014/main" id="{99E2DC29-EEEA-4FCE-B7AD-B068CF3CCDAB}"/>
              </a:ext>
            </a:extLst>
          </p:cNvPr>
          <p:cNvCxnSpPr/>
          <p:nvPr userDrawn="1"/>
        </p:nvCxnSpPr>
        <p:spPr>
          <a:xfrm>
            <a:off x="-600" y="5411449"/>
            <a:ext cx="12193200" cy="0"/>
          </a:xfrm>
          <a:prstGeom prst="line">
            <a:avLst/>
          </a:prstGeom>
          <a:ln w="9525">
            <a:solidFill>
              <a:schemeClr val="bg1">
                <a:lumMod val="7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54361D3A-98A4-474B-9581-5F39AD091EF9}"/>
              </a:ext>
            </a:extLst>
          </p:cNvPr>
          <p:cNvGrpSpPr/>
          <p:nvPr userDrawn="1"/>
        </p:nvGrpSpPr>
        <p:grpSpPr>
          <a:xfrm>
            <a:off x="2268336" y="5646600"/>
            <a:ext cx="7634712" cy="1140073"/>
            <a:chOff x="2176706" y="5567671"/>
            <a:chExt cx="7634712" cy="1140073"/>
          </a:xfrm>
        </p:grpSpPr>
        <p:pic>
          <p:nvPicPr>
            <p:cNvPr id="26" name="Picture 25" descr="A close up of a logo&#10;&#10;Description automatically generated">
              <a:extLst>
                <a:ext uri="{FF2B5EF4-FFF2-40B4-BE49-F238E27FC236}">
                  <a16:creationId xmlns:a16="http://schemas.microsoft.com/office/drawing/2014/main" id="{DB325129-626C-464D-8254-8254FE2F0AB5}"/>
                </a:ext>
              </a:extLst>
            </p:cNvPr>
            <p:cNvPicPr>
              <a:picLocks noChangeAspect="1"/>
            </p:cNvPicPr>
            <p:nvPr userDrawn="1"/>
          </p:nvPicPr>
          <p:blipFill>
            <a:blip r:embed="rId4"/>
            <a:stretch>
              <a:fillRect/>
            </a:stretch>
          </p:blipFill>
          <p:spPr>
            <a:xfrm>
              <a:off x="2176706" y="5567671"/>
              <a:ext cx="3143972" cy="1140073"/>
            </a:xfrm>
            <a:prstGeom prst="rect">
              <a:avLst/>
            </a:prstGeom>
          </p:spPr>
        </p:pic>
        <p:pic>
          <p:nvPicPr>
            <p:cNvPr id="27" name="Picture 26">
              <a:extLst>
                <a:ext uri="{FF2B5EF4-FFF2-40B4-BE49-F238E27FC236}">
                  <a16:creationId xmlns:a16="http://schemas.microsoft.com/office/drawing/2014/main" id="{388A3E8F-0B2D-4595-BF3A-4F0DACB2E52D}"/>
                </a:ext>
              </a:extLst>
            </p:cNvPr>
            <p:cNvPicPr>
              <a:picLocks noChangeAspect="1"/>
            </p:cNvPicPr>
            <p:nvPr userDrawn="1"/>
          </p:nvPicPr>
          <p:blipFill>
            <a:blip r:embed="rId5"/>
            <a:stretch>
              <a:fillRect/>
            </a:stretch>
          </p:blipFill>
          <p:spPr>
            <a:xfrm>
              <a:off x="5983754" y="5661466"/>
              <a:ext cx="3827664" cy="956916"/>
            </a:xfrm>
            <a:prstGeom prst="rect">
              <a:avLst/>
            </a:prstGeom>
          </p:spPr>
        </p:pic>
      </p:grpSp>
      <p:sp>
        <p:nvSpPr>
          <p:cNvPr id="28" name="TextBox 27">
            <a:extLst>
              <a:ext uri="{FF2B5EF4-FFF2-40B4-BE49-F238E27FC236}">
                <a16:creationId xmlns:a16="http://schemas.microsoft.com/office/drawing/2014/main" id="{117B2384-74FE-4FD0-8573-988427445EF1}"/>
              </a:ext>
            </a:extLst>
          </p:cNvPr>
          <p:cNvSpPr txBox="1"/>
          <p:nvPr userDrawn="1"/>
        </p:nvSpPr>
        <p:spPr>
          <a:xfrm>
            <a:off x="10862534" y="1095339"/>
            <a:ext cx="941283" cy="58477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32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32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2652073099"/>
      </p:ext>
    </p:extLst>
  </p:cSld>
  <p:clrMapOvr>
    <a:masterClrMapping/>
  </p:clrMapOvr>
  <p:extLst>
    <p:ext uri="{DCECCB84-F9BA-43D5-87BE-67443E8EF086}">
      <p15:sldGuideLst xmlns:p15="http://schemas.microsoft.com/office/powerpoint/2012/main">
        <p15:guide id="1" orient="horz" pos="2340">
          <p15:clr>
            <a:srgbClr val="FBAE40"/>
          </p15:clr>
        </p15:guide>
        <p15:guide id="2" orient="horz" pos="45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F4E96A8-D97F-4D7E-99CE-472EC0332691}"/>
              </a:ext>
            </a:extLst>
          </p:cNvPr>
          <p:cNvGrpSpPr/>
          <p:nvPr userDrawn="1"/>
        </p:nvGrpSpPr>
        <p:grpSpPr>
          <a:xfrm>
            <a:off x="-600" y="1461262"/>
            <a:ext cx="12193200" cy="5462052"/>
            <a:chOff x="-600" y="5411449"/>
            <a:chExt cx="12193200" cy="1446551"/>
          </a:xfrm>
        </p:grpSpPr>
        <p:sp>
          <p:nvSpPr>
            <p:cNvPr id="24" name="Rectangle 23">
              <a:extLst>
                <a:ext uri="{FF2B5EF4-FFF2-40B4-BE49-F238E27FC236}">
                  <a16:creationId xmlns:a16="http://schemas.microsoft.com/office/drawing/2014/main" id="{5048E7C4-27B7-4C64-83AA-52A63717C548}"/>
                </a:ext>
              </a:extLst>
            </p:cNvPr>
            <p:cNvSpPr/>
            <p:nvPr userDrawn="1"/>
          </p:nvSpPr>
          <p:spPr>
            <a:xfrm>
              <a:off x="-600" y="5411449"/>
              <a:ext cx="12193200" cy="14465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400" dirty="0"/>
            </a:p>
          </p:txBody>
        </p:sp>
        <p:cxnSp>
          <p:nvCxnSpPr>
            <p:cNvPr id="25" name="Straight Connector 24">
              <a:extLst>
                <a:ext uri="{FF2B5EF4-FFF2-40B4-BE49-F238E27FC236}">
                  <a16:creationId xmlns:a16="http://schemas.microsoft.com/office/drawing/2014/main" id="{FD5C9ED9-FEFB-4C18-852A-0B8BD505F168}"/>
                </a:ext>
              </a:extLst>
            </p:cNvPr>
            <p:cNvCxnSpPr/>
            <p:nvPr userDrawn="1"/>
          </p:nvCxnSpPr>
          <p:spPr>
            <a:xfrm>
              <a:off x="-600" y="5411449"/>
              <a:ext cx="12193200" cy="0"/>
            </a:xfrm>
            <a:prstGeom prst="line">
              <a:avLst/>
            </a:prstGeom>
            <a:ln w="9525">
              <a:solidFill>
                <a:schemeClr val="bg1">
                  <a:lumMod val="75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383386" y="780443"/>
            <a:ext cx="10416274" cy="492443"/>
          </a:xfrm>
          <a:prstGeom prst="rect">
            <a:avLst/>
          </a:prstGeom>
        </p:spPr>
        <p:txBody>
          <a:bodyPr vert="horz" wrap="square" lIns="0" tIns="0" rIns="0" bIns="0" rtlCol="0" anchor="b">
            <a:spAutoFit/>
          </a:bodyPr>
          <a:lstStyle/>
          <a:p>
            <a:pPr lvl="0"/>
            <a:r>
              <a:rPr lang="en-US"/>
              <a:t>Click to edit Master title style</a:t>
            </a:r>
            <a:endParaRPr lang="en-GB" dirty="0"/>
          </a:p>
        </p:txBody>
      </p:sp>
      <p:sp>
        <p:nvSpPr>
          <p:cNvPr id="3" name="Text Placeholder 2"/>
          <p:cNvSpPr>
            <a:spLocks noGrp="1"/>
          </p:cNvSpPr>
          <p:nvPr>
            <p:ph type="body" idx="1"/>
            <p:custDataLst>
              <p:tags r:id="rId12"/>
            </p:custDataLst>
          </p:nvPr>
        </p:nvSpPr>
        <p:spPr>
          <a:xfrm>
            <a:off x="383384" y="1682712"/>
            <a:ext cx="11424000" cy="450928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0" name="Picture 9">
            <a:extLst>
              <a:ext uri="{FF2B5EF4-FFF2-40B4-BE49-F238E27FC236}">
                <a16:creationId xmlns:a16="http://schemas.microsoft.com/office/drawing/2014/main" id="{2BF9ABB3-E86F-45E8-88A8-BDE32511B171}"/>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0858966" y="324468"/>
            <a:ext cx="948418" cy="948418"/>
          </a:xfrm>
          <a:prstGeom prst="rect">
            <a:avLst/>
          </a:prstGeom>
        </p:spPr>
      </p:pic>
      <p:sp>
        <p:nvSpPr>
          <p:cNvPr id="16" name="TextBox 15">
            <a:extLst>
              <a:ext uri="{FF2B5EF4-FFF2-40B4-BE49-F238E27FC236}">
                <a16:creationId xmlns:a16="http://schemas.microsoft.com/office/drawing/2014/main" id="{15DBE4B2-5231-44F7-AFD0-30A3C320D1E7}"/>
              </a:ext>
            </a:extLst>
          </p:cNvPr>
          <p:cNvSpPr txBox="1"/>
          <p:nvPr userDrawn="1"/>
        </p:nvSpPr>
        <p:spPr>
          <a:xfrm>
            <a:off x="363665" y="6234491"/>
            <a:ext cx="1056700" cy="64633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r>
              <a:rPr lang="en-US" sz="36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rPr>
              <a:t>2019</a:t>
            </a:r>
            <a:endParaRPr lang="en-GB" sz="3600" b="1" spc="-300" dirty="0">
              <a:solidFill>
                <a:srgbClr val="495EA2"/>
              </a:solidFill>
              <a:effectLst>
                <a:outerShdw blurRad="38100" dist="38100" dir="2700000" algn="tl">
                  <a:srgbClr val="000000">
                    <a:alpha val="43137"/>
                  </a:srgbClr>
                </a:outerShdw>
              </a:effectLst>
              <a:ea typeface="Gotham Book" panose="020B0604030504040204" pitchFamily="34" charset="0"/>
              <a:cs typeface="Gotham Book" panose="020B0604030504040204" pitchFamily="34" charset="0"/>
            </a:endParaRPr>
          </a:p>
        </p:txBody>
      </p:sp>
    </p:spTree>
    <p:extLst>
      <p:ext uri="{BB962C8B-B14F-4D97-AF65-F5344CB8AC3E}">
        <p14:creationId xmlns:p14="http://schemas.microsoft.com/office/powerpoint/2010/main" val="1837455782"/>
      </p:ext>
    </p:extLst>
  </p:cSld>
  <p:clrMap bg1="lt1" tx1="dk1" bg2="lt2" tx2="dk2" accent1="accent1" accent2="accent2" accent3="accent3" accent4="accent4" accent5="accent5" accent6="accent6" hlink="hlink" folHlink="folHlink"/>
  <p:sldLayoutIdLst>
    <p:sldLayoutId id="2147483761" r:id="rId1"/>
    <p:sldLayoutId id="2147483772" r:id="rId2"/>
    <p:sldLayoutId id="2147483773" r:id="rId3"/>
    <p:sldLayoutId id="2147483768" r:id="rId4"/>
    <p:sldLayoutId id="2147483769" r:id="rId5"/>
    <p:sldLayoutId id="2147483735" r:id="rId6"/>
    <p:sldLayoutId id="2147483770" r:id="rId7"/>
    <p:sldLayoutId id="2147483774" r:id="rId8"/>
    <p:sldLayoutId id="2147483771" r:id="rId9"/>
    <p:sldLayoutId id="2147483767" r:id="rId10"/>
  </p:sldLayoutIdLst>
  <p:hf sldNum="0" hdr="0" ftr="0" dt="0"/>
  <p:txStyles>
    <p:titleStyle>
      <a:lvl1pPr algn="l" defTabSz="457189" rtl="0" eaLnBrk="1" latinLnBrk="0" hangingPunct="1">
        <a:spcBef>
          <a:spcPct val="0"/>
        </a:spcBef>
        <a:buNone/>
        <a:defRPr sz="3200" b="0" i="0" kern="1200" cap="none" baseline="0">
          <a:solidFill>
            <a:schemeClr val="tx2"/>
          </a:solidFill>
          <a:latin typeface="+mj-lt"/>
          <a:ea typeface="Gotham Book" panose="020F0502020204030204" pitchFamily="34" charset="0"/>
          <a:cs typeface="Gotham Book" panose="020F0502020204030204" pitchFamily="34" charset="0"/>
        </a:defRPr>
      </a:lvl1pPr>
      <a:lvl2pPr eaLnBrk="1" hangingPunct="1">
        <a:defRPr>
          <a:latin typeface="+mn-lt"/>
        </a:defRPr>
      </a:lvl2pPr>
      <a:lvl3pPr eaLnBrk="1" hangingPunct="1">
        <a:defRPr>
          <a:latin typeface="+mn-lt"/>
        </a:defRPr>
      </a:lvl3pPr>
      <a:lvl4pPr eaLnBrk="1" hangingPunct="1">
        <a:defRPr>
          <a:latin typeface="+mn-lt"/>
        </a:defRPr>
      </a:lvl4pPr>
      <a:lvl5pPr eaLnBrk="1" hangingPunct="1">
        <a:defRPr>
          <a:latin typeface="+mj-lt"/>
        </a:defRPr>
      </a:lvl5pPr>
      <a:lvl6pPr eaLnBrk="1" hangingPunct="1">
        <a:defRPr>
          <a:latin typeface="+mj-lt"/>
        </a:defRPr>
      </a:lvl6pPr>
      <a:lvl7pPr eaLnBrk="1" hangingPunct="1">
        <a:defRPr>
          <a:latin typeface="+mj-lt"/>
        </a:defRPr>
      </a:lvl7pPr>
      <a:lvl8pPr eaLnBrk="1" hangingPunct="1">
        <a:defRPr>
          <a:latin typeface="+mj-lt"/>
        </a:defRPr>
      </a:lvl8pPr>
      <a:lvl9pPr eaLnBrk="1" hangingPunct="1">
        <a:defRPr>
          <a:latin typeface="+mj-lt"/>
        </a:defRPr>
      </a:lvl9pPr>
    </p:titleStyle>
    <p:body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61" userDrawn="1">
          <p15:clr>
            <a:srgbClr val="F26B43"/>
          </p15:clr>
        </p15:guide>
        <p15:guide id="1" orient="horz" pos="867" userDrawn="1">
          <p15:clr>
            <a:srgbClr val="F26B43"/>
          </p15:clr>
        </p15:guide>
        <p15:guide id="2" pos="7439" userDrawn="1">
          <p15:clr>
            <a:srgbClr val="F26B43"/>
          </p15:clr>
        </p15:guide>
        <p15:guide id="3" pos="241" userDrawn="1">
          <p15:clr>
            <a:srgbClr val="F26B43"/>
          </p15:clr>
        </p15:guide>
        <p15:guide id="4" pos="3840" userDrawn="1">
          <p15:clr>
            <a:srgbClr val="F26B43"/>
          </p15:clr>
        </p15:guide>
        <p15:guide id="5" orient="horz" pos="3906" userDrawn="1">
          <p15:clr>
            <a:srgbClr val="F26B43"/>
          </p15:clr>
        </p15:guide>
        <p15:guide id="6" orient="horz" pos="175" userDrawn="1">
          <p15:clr>
            <a:srgbClr val="F26B43"/>
          </p15:clr>
        </p15:guide>
        <p15:guide id="7" pos="371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5.gif"/><Relationship Id="rId7" Type="http://schemas.openxmlformats.org/officeDocument/2006/relationships/image" Target="../media/image17.jpg"/><Relationship Id="rId2" Type="http://schemas.openxmlformats.org/officeDocument/2006/relationships/hyperlink" Target="https://github.com/Microsoft/omi" TargetMode="External"/><Relationship Id="rId1" Type="http://schemas.openxmlformats.org/officeDocument/2006/relationships/slideLayout" Target="../slideLayouts/slideLayout6.xml"/><Relationship Id="rId6" Type="http://schemas.openxmlformats.org/officeDocument/2006/relationships/hyperlink" Target="https://github.com/PowerShell/PowerShell/issues/8233" TargetMode="External"/><Relationship Id="rId5" Type="http://schemas.openxmlformats.org/officeDocument/2006/relationships/hyperlink" Target="https://github.com/SteveL-MSFT"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03_Linux2windows-ssh.mp4"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05_FromUbuntu1804toMacOS.mp4" TargetMode="External"/><Relationship Id="rId2" Type="http://schemas.openxmlformats.org/officeDocument/2006/relationships/hyperlink" Target="04_fromWin10toMacOS.mp4" TargetMode="External"/><Relationship Id="rId1" Type="http://schemas.openxmlformats.org/officeDocument/2006/relationships/slideLayout" Target="../slideLayouts/slideLayout6.xml"/><Relationship Id="rId4" Type="http://schemas.openxmlformats.org/officeDocument/2006/relationships/hyperlink" Target="06_frommactolinux-720.mov"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07_configure-keybased-ssh-from-macbook-720.mov"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08_add-privatekeytosshagent-720.mo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ryptography"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01-PSRemoting-wsman-w2w.mp4"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02_FromPs512PScoreonwindows.mp4" TargetMode="External"/><Relationship Id="rId1" Type="http://schemas.openxmlformats.org/officeDocument/2006/relationships/slideLayout" Target="../slideLayouts/slideLayout6.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514EE-4D8C-453E-84E9-4B6B808D8974}"/>
              </a:ext>
            </a:extLst>
          </p:cNvPr>
          <p:cNvSpPr>
            <a:spLocks noGrp="1"/>
          </p:cNvSpPr>
          <p:nvPr>
            <p:ph type="title"/>
          </p:nvPr>
        </p:nvSpPr>
        <p:spPr>
          <a:xfrm>
            <a:off x="4103357" y="3437721"/>
            <a:ext cx="7418388" cy="1231106"/>
          </a:xfrm>
        </p:spPr>
        <p:txBody>
          <a:bodyPr/>
          <a:lstStyle/>
          <a:p>
            <a:pPr algn="ctr"/>
            <a:r>
              <a:rPr lang="en-GB" dirty="0"/>
              <a:t>The current state of </a:t>
            </a:r>
            <a:br>
              <a:rPr lang="en-GB" dirty="0"/>
            </a:br>
            <a:r>
              <a:rPr lang="en-GB" dirty="0"/>
              <a:t>PowerShell remoting</a:t>
            </a:r>
          </a:p>
        </p:txBody>
      </p:sp>
      <p:sp>
        <p:nvSpPr>
          <p:cNvPr id="36" name="Text Placeholder 35">
            <a:extLst>
              <a:ext uri="{FF2B5EF4-FFF2-40B4-BE49-F238E27FC236}">
                <a16:creationId xmlns:a16="http://schemas.microsoft.com/office/drawing/2014/main" id="{DC0CAFBA-60F2-42C1-B9D9-ABEDCE3C5B6F}"/>
              </a:ext>
            </a:extLst>
          </p:cNvPr>
          <p:cNvSpPr>
            <a:spLocks noGrp="1"/>
          </p:cNvSpPr>
          <p:nvPr>
            <p:ph type="body" sz="quarter" idx="10"/>
          </p:nvPr>
        </p:nvSpPr>
        <p:spPr/>
        <p:txBody>
          <a:bodyPr/>
          <a:lstStyle/>
          <a:p>
            <a:r>
              <a:rPr lang="en-US" dirty="0"/>
              <a:t>Christian Lehrer</a:t>
            </a:r>
          </a:p>
        </p:txBody>
      </p:sp>
    </p:spTree>
    <p:extLst>
      <p:ext uri="{BB962C8B-B14F-4D97-AF65-F5344CB8AC3E}">
        <p14:creationId xmlns:p14="http://schemas.microsoft.com/office/powerpoint/2010/main" val="1610141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EE3B09-48F5-4047-950D-AAA24AA20369}"/>
              </a:ext>
            </a:extLst>
          </p:cNvPr>
          <p:cNvSpPr>
            <a:spLocks noGrp="1"/>
          </p:cNvSpPr>
          <p:nvPr>
            <p:ph type="title"/>
          </p:nvPr>
        </p:nvSpPr>
        <p:spPr/>
        <p:txBody>
          <a:bodyPr/>
          <a:lstStyle/>
          <a:p>
            <a:r>
              <a:rPr lang="de-DE" dirty="0" err="1"/>
              <a:t>Wsman</a:t>
            </a:r>
            <a:r>
              <a:rPr lang="de-DE" dirty="0"/>
              <a:t> in a multi-OS </a:t>
            </a:r>
            <a:r>
              <a:rPr lang="de-DE" dirty="0" err="1"/>
              <a:t>world</a:t>
            </a:r>
            <a:endParaRPr lang="de-DE" dirty="0"/>
          </a:p>
        </p:txBody>
      </p:sp>
      <p:sp>
        <p:nvSpPr>
          <p:cNvPr id="4" name="Content Placeholder 4">
            <a:extLst>
              <a:ext uri="{FF2B5EF4-FFF2-40B4-BE49-F238E27FC236}">
                <a16:creationId xmlns:a16="http://schemas.microsoft.com/office/drawing/2014/main" id="{1E11E678-50E9-4047-81CD-34D30233816F}"/>
              </a:ext>
            </a:extLst>
          </p:cNvPr>
          <p:cNvSpPr txBox="1">
            <a:spLocks/>
          </p:cNvSpPr>
          <p:nvPr/>
        </p:nvSpPr>
        <p:spPr>
          <a:xfrm>
            <a:off x="383384" y="1682712"/>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Setting up on Linux with PowerShell Core </a:t>
            </a:r>
          </a:p>
          <a:p>
            <a:pPr lvl="2"/>
            <a:r>
              <a:rPr lang="en-US" dirty="0"/>
              <a:t>Installation: </a:t>
            </a:r>
          </a:p>
          <a:p>
            <a:pPr lvl="3"/>
            <a:r>
              <a:rPr lang="en-US" b="0" dirty="0">
                <a:solidFill>
                  <a:schemeClr val="tx2"/>
                </a:solidFill>
              </a:rPr>
              <a:t>PSRP communication is tunneled through the </a:t>
            </a:r>
            <a:r>
              <a:rPr lang="en-US" b="0" dirty="0">
                <a:solidFill>
                  <a:schemeClr val="tx2"/>
                </a:solidFill>
                <a:hlinkClick r:id="rId2">
                  <a:extLst>
                    <a:ext uri="{A12FA001-AC4F-418D-AE19-62706E023703}">
                      <ahyp:hlinkClr xmlns:ahyp="http://schemas.microsoft.com/office/drawing/2018/hyperlinkcolor" val="tx"/>
                    </a:ext>
                  </a:extLst>
                </a:hlinkClick>
              </a:rPr>
              <a:t>Open Management Infrastructure (OMI)</a:t>
            </a:r>
            <a:r>
              <a:rPr lang="en-US" b="0" dirty="0">
                <a:solidFill>
                  <a:schemeClr val="tx2"/>
                </a:solidFill>
              </a:rPr>
              <a:t> using this OMI provider. </a:t>
            </a:r>
          </a:p>
          <a:p>
            <a:pPr lvl="4"/>
            <a:r>
              <a:rPr lang="en-US" dirty="0"/>
              <a:t>Status from a year </a:t>
            </a:r>
            <a:r>
              <a:rPr lang="en-US" dirty="0" err="1"/>
              <a:t>ago:</a:t>
            </a:r>
            <a:r>
              <a:rPr lang="en-US" b="0" dirty="0" err="1">
                <a:solidFill>
                  <a:schemeClr val="tx2"/>
                </a:solidFill>
              </a:rPr>
              <a:t>Two</a:t>
            </a:r>
            <a:r>
              <a:rPr lang="en-US" b="0" dirty="0">
                <a:solidFill>
                  <a:schemeClr val="tx2"/>
                </a:solidFill>
              </a:rPr>
              <a:t> parts of PSRP are available - server and client. The client PSRP part (</a:t>
            </a:r>
            <a:r>
              <a:rPr lang="en-US" b="0" dirty="0" err="1">
                <a:solidFill>
                  <a:schemeClr val="tx2"/>
                </a:solidFill>
              </a:rPr>
              <a:t>libpsrpclient</a:t>
            </a:r>
            <a:r>
              <a:rPr lang="en-US" b="0" dirty="0">
                <a:solidFill>
                  <a:schemeClr val="tx2"/>
                </a:solidFill>
              </a:rPr>
              <a:t>) is under development, and will be distributed together with PowerShell. The server PSRP package is available now and should be installed after installing </a:t>
            </a:r>
            <a:r>
              <a:rPr lang="en-US" b="0" dirty="0">
                <a:solidFill>
                  <a:schemeClr val="tx2"/>
                </a:solidFill>
                <a:hlinkClick r:id="rId2">
                  <a:extLst>
                    <a:ext uri="{A12FA001-AC4F-418D-AE19-62706E023703}">
                      <ahyp:hlinkClr xmlns:ahyp="http://schemas.microsoft.com/office/drawing/2018/hyperlinkcolor" val="tx"/>
                    </a:ext>
                  </a:extLst>
                </a:hlinkClick>
              </a:rPr>
              <a:t>OMI</a:t>
            </a:r>
            <a:r>
              <a:rPr lang="en-US" b="0" dirty="0">
                <a:solidFill>
                  <a:schemeClr val="tx2"/>
                </a:solidFill>
              </a:rPr>
              <a:t> as it is an OMI provider</a:t>
            </a:r>
            <a:r>
              <a:rPr lang="en-US" dirty="0"/>
              <a:t>.</a:t>
            </a:r>
          </a:p>
          <a:p>
            <a:pPr marL="555750" lvl="3" indent="-285750"/>
            <a:endParaRPr lang="en-US" dirty="0"/>
          </a:p>
        </p:txBody>
      </p:sp>
      <p:sp>
        <p:nvSpPr>
          <p:cNvPr id="2" name="TextBox 1">
            <a:extLst>
              <a:ext uri="{FF2B5EF4-FFF2-40B4-BE49-F238E27FC236}">
                <a16:creationId xmlns:a16="http://schemas.microsoft.com/office/drawing/2014/main" id="{87776B02-F762-40BE-8D1D-114B5B27148F}"/>
              </a:ext>
            </a:extLst>
          </p:cNvPr>
          <p:cNvSpPr txBox="1"/>
          <p:nvPr/>
        </p:nvSpPr>
        <p:spPr>
          <a:xfrm>
            <a:off x="-74709" y="4359680"/>
            <a:ext cx="10686288" cy="163121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3"/>
            <a:r>
              <a:rPr lang="en-US" sz="1800" dirty="0">
                <a:solidFill>
                  <a:schemeClr val="tx2"/>
                </a:solidFill>
              </a:rPr>
              <a:t>Theory: install OMI on Ubuntu 19.04, install PSRP, set </a:t>
            </a:r>
            <a:r>
              <a:rPr lang="en-US" sz="1800" dirty="0" err="1">
                <a:solidFill>
                  <a:schemeClr val="tx2"/>
                </a:solidFill>
              </a:rPr>
              <a:t>trustedhosts</a:t>
            </a:r>
            <a:r>
              <a:rPr lang="en-US" sz="1800" dirty="0">
                <a:solidFill>
                  <a:schemeClr val="tx2"/>
                </a:solidFill>
              </a:rPr>
              <a:t> on Windows Endpoint -&gt; live long an prosper</a:t>
            </a:r>
          </a:p>
          <a:p>
            <a:pPr lvl="3"/>
            <a:endParaRPr lang="en-US" sz="1800" dirty="0">
              <a:solidFill>
                <a:schemeClr val="tx2"/>
              </a:solidFill>
            </a:endParaRPr>
          </a:p>
          <a:p>
            <a:pPr marL="955800" lvl="5"/>
            <a:r>
              <a:rPr lang="en-US" sz="1800" dirty="0">
                <a:solidFill>
                  <a:schemeClr val="tx2"/>
                </a:solidFill>
              </a:rPr>
              <a:t> Real World: Install OMI: Problem: not supported on current ubuntu version, last one is 18.04 -  &gt; switch to 18.04 -&gt; repeat theory</a:t>
            </a:r>
          </a:p>
          <a:p>
            <a:pPr algn="l"/>
            <a:endParaRPr lang="de-DE" sz="1000" dirty="0">
              <a:solidFill>
                <a:schemeClr val="tx1"/>
              </a:solidFill>
              <a:ea typeface="Gotham Book" panose="020B0604030504040204" pitchFamily="34" charset="0"/>
              <a:cs typeface="Gotham Book" panose="020B0604030504040204" pitchFamily="34" charset="0"/>
            </a:endParaRPr>
          </a:p>
        </p:txBody>
      </p:sp>
      <p:sp>
        <p:nvSpPr>
          <p:cNvPr id="6" name="TextBox 5">
            <a:extLst>
              <a:ext uri="{FF2B5EF4-FFF2-40B4-BE49-F238E27FC236}">
                <a16:creationId xmlns:a16="http://schemas.microsoft.com/office/drawing/2014/main" id="{C9DAE5CE-D44D-45F2-9E9B-614991CD6FC3}"/>
              </a:ext>
            </a:extLst>
          </p:cNvPr>
          <p:cNvSpPr txBox="1"/>
          <p:nvPr/>
        </p:nvSpPr>
        <p:spPr>
          <a:xfrm>
            <a:off x="193080" y="4436624"/>
            <a:ext cx="10686288" cy="147732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3"/>
            <a:r>
              <a:rPr lang="en-US" sz="1800" dirty="0">
                <a:solidFill>
                  <a:schemeClr val="tx2"/>
                </a:solidFill>
              </a:rPr>
              <a:t>New theory: install OMI on Ubuntu 18.04, install PSRP, set </a:t>
            </a:r>
            <a:r>
              <a:rPr lang="en-US" sz="1800" dirty="0" err="1">
                <a:solidFill>
                  <a:schemeClr val="tx2"/>
                </a:solidFill>
              </a:rPr>
              <a:t>trustedhosts</a:t>
            </a:r>
            <a:r>
              <a:rPr lang="en-US" sz="1800" dirty="0">
                <a:solidFill>
                  <a:schemeClr val="tx2"/>
                </a:solidFill>
              </a:rPr>
              <a:t> on Windows Endpoint -&gt; live long an prosper</a:t>
            </a:r>
          </a:p>
          <a:p>
            <a:pPr lvl="3"/>
            <a:endParaRPr lang="en-US" sz="1800" dirty="0">
              <a:solidFill>
                <a:schemeClr val="tx2"/>
              </a:solidFill>
            </a:endParaRPr>
          </a:p>
          <a:p>
            <a:pPr marL="955800" lvl="5"/>
            <a:r>
              <a:rPr lang="en-US" sz="1800" dirty="0">
                <a:solidFill>
                  <a:schemeClr val="tx2"/>
                </a:solidFill>
              </a:rPr>
              <a:t> Real World: Install Ubuntu, Install OMI: Problem: PSRP from Microsoft repository is not supported on Ubuntu 18.04! Last supported version: 16.10</a:t>
            </a:r>
            <a:endParaRPr lang="de-DE" sz="1000" dirty="0">
              <a:solidFill>
                <a:schemeClr val="tx1"/>
              </a:solidFill>
              <a:ea typeface="Gotham Book" panose="020B0604030504040204" pitchFamily="34" charset="0"/>
              <a:cs typeface="Gotham Book" panose="020B0604030504040204" pitchFamily="34" charset="0"/>
            </a:endParaRPr>
          </a:p>
        </p:txBody>
      </p:sp>
      <p:sp>
        <p:nvSpPr>
          <p:cNvPr id="8" name="TextBox 7">
            <a:extLst>
              <a:ext uri="{FF2B5EF4-FFF2-40B4-BE49-F238E27FC236}">
                <a16:creationId xmlns:a16="http://schemas.microsoft.com/office/drawing/2014/main" id="{9F221ACB-22CF-49E0-9EF5-A16EAEF83E9D}"/>
              </a:ext>
            </a:extLst>
          </p:cNvPr>
          <p:cNvSpPr txBox="1"/>
          <p:nvPr/>
        </p:nvSpPr>
        <p:spPr>
          <a:xfrm>
            <a:off x="345480" y="4450525"/>
            <a:ext cx="10686288" cy="175432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3"/>
            <a:r>
              <a:rPr lang="en-US" sz="1800" dirty="0">
                <a:solidFill>
                  <a:schemeClr val="tx2"/>
                </a:solidFill>
              </a:rPr>
              <a:t>Newer theory: install OMI on Ubuntu 18.04, install PSRP from the repo, set </a:t>
            </a:r>
            <a:r>
              <a:rPr lang="en-US" sz="1800" dirty="0" err="1">
                <a:solidFill>
                  <a:schemeClr val="tx2"/>
                </a:solidFill>
              </a:rPr>
              <a:t>trustedhosts</a:t>
            </a:r>
            <a:r>
              <a:rPr lang="en-US" sz="1800" dirty="0">
                <a:solidFill>
                  <a:schemeClr val="tx2"/>
                </a:solidFill>
              </a:rPr>
              <a:t> on Windows Endpoint, connect via basic auth as is advised in the documentation -&gt; live long an prosper</a:t>
            </a:r>
          </a:p>
          <a:p>
            <a:pPr lvl="3"/>
            <a:endParaRPr lang="en-US" sz="1800" dirty="0">
              <a:solidFill>
                <a:schemeClr val="tx2"/>
              </a:solidFill>
            </a:endParaRPr>
          </a:p>
          <a:p>
            <a:pPr marL="955800" lvl="5"/>
            <a:r>
              <a:rPr lang="en-US" sz="1800" dirty="0">
                <a:solidFill>
                  <a:schemeClr val="tx2"/>
                </a:solidFill>
              </a:rPr>
              <a:t> Real World: Basic Authentication is not supported in *nix systems for </a:t>
            </a:r>
            <a:r>
              <a:rPr lang="en-US" sz="1800" dirty="0" err="1">
                <a:solidFill>
                  <a:schemeClr val="tx2"/>
                </a:solidFill>
              </a:rPr>
              <a:t>Psremoting</a:t>
            </a:r>
            <a:r>
              <a:rPr lang="en-US" sz="1800" dirty="0">
                <a:solidFill>
                  <a:schemeClr val="tx2"/>
                </a:solidFill>
              </a:rPr>
              <a:t> (since an RFC in 2018)</a:t>
            </a:r>
            <a:endParaRPr lang="de-DE" sz="1000" dirty="0">
              <a:solidFill>
                <a:schemeClr val="tx1"/>
              </a:solidFill>
              <a:ea typeface="Gotham Book" panose="020B0604030504040204" pitchFamily="34" charset="0"/>
              <a:cs typeface="Gotham Book" panose="020B0604030504040204" pitchFamily="34" charset="0"/>
            </a:endParaRPr>
          </a:p>
        </p:txBody>
      </p:sp>
      <p:sp>
        <p:nvSpPr>
          <p:cNvPr id="9" name="TextBox 8">
            <a:extLst>
              <a:ext uri="{FF2B5EF4-FFF2-40B4-BE49-F238E27FC236}">
                <a16:creationId xmlns:a16="http://schemas.microsoft.com/office/drawing/2014/main" id="{D8CD7E9D-72E6-4B45-8979-A20FF078CFDE}"/>
              </a:ext>
            </a:extLst>
          </p:cNvPr>
          <p:cNvSpPr txBox="1"/>
          <p:nvPr/>
        </p:nvSpPr>
        <p:spPr>
          <a:xfrm>
            <a:off x="243062" y="4565418"/>
            <a:ext cx="10686288" cy="147732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3"/>
            <a:r>
              <a:rPr lang="en-US" sz="1800" dirty="0" err="1">
                <a:solidFill>
                  <a:schemeClr val="tx2"/>
                </a:solidFill>
              </a:rPr>
              <a:t>Newerer</a:t>
            </a:r>
            <a:r>
              <a:rPr lang="en-US" sz="1800" dirty="0">
                <a:solidFill>
                  <a:schemeClr val="tx2"/>
                </a:solidFill>
              </a:rPr>
              <a:t> theory: install OMI on Ubuntu 18.04, install PSRP from the repo, set </a:t>
            </a:r>
            <a:r>
              <a:rPr lang="en-US" sz="1800" dirty="0" err="1">
                <a:solidFill>
                  <a:schemeClr val="tx2"/>
                </a:solidFill>
              </a:rPr>
              <a:t>trustedhosts</a:t>
            </a:r>
            <a:r>
              <a:rPr lang="en-US" sz="1800" dirty="0">
                <a:solidFill>
                  <a:schemeClr val="tx2"/>
                </a:solidFill>
              </a:rPr>
              <a:t> on Windows Endpoint, create custom certificate on Windows host, connect via </a:t>
            </a:r>
            <a:r>
              <a:rPr lang="en-US" sz="1800" dirty="0" err="1">
                <a:solidFill>
                  <a:schemeClr val="tx2"/>
                </a:solidFill>
              </a:rPr>
              <a:t>ssl</a:t>
            </a:r>
            <a:r>
              <a:rPr lang="en-US" sz="1800" dirty="0">
                <a:solidFill>
                  <a:schemeClr val="tx2"/>
                </a:solidFill>
              </a:rPr>
              <a:t> and basic auth -&gt; live long an prosper</a:t>
            </a:r>
          </a:p>
          <a:p>
            <a:pPr lvl="3"/>
            <a:endParaRPr lang="en-US" sz="1800" dirty="0">
              <a:solidFill>
                <a:schemeClr val="tx2"/>
              </a:solidFill>
            </a:endParaRPr>
          </a:p>
          <a:p>
            <a:pPr marL="955800" lvl="5"/>
            <a:r>
              <a:rPr lang="en-US" sz="1800" dirty="0">
                <a:solidFill>
                  <a:schemeClr val="tx2"/>
                </a:solidFill>
              </a:rPr>
              <a:t> Real World: </a:t>
            </a:r>
            <a:endParaRPr lang="de-DE" sz="1000" dirty="0">
              <a:solidFill>
                <a:schemeClr val="tx1"/>
              </a:solidFill>
              <a:ea typeface="Gotham Book" panose="020B0604030504040204" pitchFamily="34" charset="0"/>
              <a:cs typeface="Gotham Book" panose="020B0604030504040204" pitchFamily="34" charset="0"/>
            </a:endParaRPr>
          </a:p>
        </p:txBody>
      </p:sp>
      <p:pic>
        <p:nvPicPr>
          <p:cNvPr id="10" name="Picture 9" descr="A picture containing person, holding&#10;&#10;Description automatically generated">
            <a:extLst>
              <a:ext uri="{FF2B5EF4-FFF2-40B4-BE49-F238E27FC236}">
                <a16:creationId xmlns:a16="http://schemas.microsoft.com/office/drawing/2014/main" id="{00735602-DA49-4CBB-A171-C7D40D6AAA4E}"/>
              </a:ext>
            </a:extLst>
          </p:cNvPr>
          <p:cNvPicPr>
            <a:picLocks noChangeAspect="1"/>
          </p:cNvPicPr>
          <p:nvPr/>
        </p:nvPicPr>
        <p:blipFill>
          <a:blip r:embed="rId3"/>
          <a:stretch>
            <a:fillRect/>
          </a:stretch>
        </p:blipFill>
        <p:spPr>
          <a:xfrm>
            <a:off x="2950572" y="4252226"/>
            <a:ext cx="4762500" cy="1952625"/>
          </a:xfrm>
          <a:prstGeom prst="rect">
            <a:avLst/>
          </a:prstGeom>
        </p:spPr>
      </p:pic>
      <p:sp>
        <p:nvSpPr>
          <p:cNvPr id="11" name="TextBox 10">
            <a:extLst>
              <a:ext uri="{FF2B5EF4-FFF2-40B4-BE49-F238E27FC236}">
                <a16:creationId xmlns:a16="http://schemas.microsoft.com/office/drawing/2014/main" id="{45256689-FA46-443A-AC6D-5FB1245E31FC}"/>
              </a:ext>
            </a:extLst>
          </p:cNvPr>
          <p:cNvSpPr txBox="1"/>
          <p:nvPr/>
        </p:nvSpPr>
        <p:spPr>
          <a:xfrm>
            <a:off x="472108" y="4135931"/>
            <a:ext cx="10686288" cy="218521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3"/>
            <a:r>
              <a:rPr lang="en-US" sz="1800" dirty="0" err="1">
                <a:solidFill>
                  <a:schemeClr val="tx2"/>
                </a:solidFill>
              </a:rPr>
              <a:t>Newererer</a:t>
            </a:r>
            <a:r>
              <a:rPr lang="en-US" sz="1800" dirty="0">
                <a:solidFill>
                  <a:schemeClr val="tx2"/>
                </a:solidFill>
              </a:rPr>
              <a:t> theory: install OMI on Ubuntu 18.04, install PSRP from the repo, set </a:t>
            </a:r>
            <a:r>
              <a:rPr lang="en-US" sz="1800" dirty="0" err="1">
                <a:solidFill>
                  <a:schemeClr val="tx2"/>
                </a:solidFill>
              </a:rPr>
              <a:t>trustedhosts</a:t>
            </a:r>
            <a:r>
              <a:rPr lang="en-US" sz="1800" dirty="0">
                <a:solidFill>
                  <a:schemeClr val="tx2"/>
                </a:solidFill>
              </a:rPr>
              <a:t> on Windows Endpoint, configure SPNEGO for NTLM authentication -&gt; live long an prosper</a:t>
            </a:r>
          </a:p>
          <a:p>
            <a:pPr lvl="3"/>
            <a:endParaRPr lang="en-US" sz="1800" dirty="0">
              <a:solidFill>
                <a:schemeClr val="tx2"/>
              </a:solidFill>
            </a:endParaRPr>
          </a:p>
          <a:p>
            <a:pPr marL="955800" lvl="5"/>
            <a:r>
              <a:rPr lang="en-US" sz="1800" dirty="0">
                <a:solidFill>
                  <a:schemeClr val="tx2"/>
                </a:solidFill>
              </a:rPr>
              <a:t>Real World: Get SPNEGO running by installing SAMBA on Linux, changing existing configs -&gt; How about no? Remember, this should be usable in a productive environment.</a:t>
            </a:r>
          </a:p>
          <a:p>
            <a:pPr marL="955800" lvl="5"/>
            <a:r>
              <a:rPr lang="en-US" sz="1800" dirty="0">
                <a:solidFill>
                  <a:schemeClr val="tx2"/>
                </a:solidFill>
              </a:rPr>
              <a:t>Alternative: create a file where you store your credentials in clear text and SPNEGO can access it in your name: </a:t>
            </a:r>
            <a:r>
              <a:rPr lang="en-US" sz="1800" dirty="0" err="1">
                <a:solidFill>
                  <a:schemeClr val="tx2"/>
                </a:solidFill>
              </a:rPr>
              <a:t>Eeeehm</a:t>
            </a:r>
            <a:r>
              <a:rPr lang="en-US" sz="1800" dirty="0">
                <a:solidFill>
                  <a:schemeClr val="tx2"/>
                </a:solidFill>
              </a:rPr>
              <a:t>, no!</a:t>
            </a:r>
            <a:endParaRPr lang="en-US" sz="1800" dirty="0">
              <a:solidFill>
                <a:schemeClr val="tx2"/>
              </a:solidFill>
              <a:ea typeface="Gotham Book" panose="020B0604030504040204" pitchFamily="34" charset="0"/>
              <a:cs typeface="Gotham Book" panose="020B0604030504040204" pitchFamily="34" charset="0"/>
            </a:endParaRPr>
          </a:p>
          <a:p>
            <a:pPr marL="955800" lvl="5"/>
            <a:endParaRPr lang="de-DE" sz="1000" dirty="0">
              <a:solidFill>
                <a:schemeClr val="tx1"/>
              </a:solidFill>
              <a:ea typeface="Gotham Book" panose="020B0604030504040204" pitchFamily="34" charset="0"/>
              <a:cs typeface="Gotham Book" panose="020B0604030504040204" pitchFamily="34" charset="0"/>
            </a:endParaRPr>
          </a:p>
        </p:txBody>
      </p:sp>
      <p:sp>
        <p:nvSpPr>
          <p:cNvPr id="12" name="TextBox 11">
            <a:extLst>
              <a:ext uri="{FF2B5EF4-FFF2-40B4-BE49-F238E27FC236}">
                <a16:creationId xmlns:a16="http://schemas.microsoft.com/office/drawing/2014/main" id="{26D40C32-B864-4C09-8A80-945F32241CD2}"/>
              </a:ext>
            </a:extLst>
          </p:cNvPr>
          <p:cNvSpPr txBox="1"/>
          <p:nvPr/>
        </p:nvSpPr>
        <p:spPr>
          <a:xfrm>
            <a:off x="154338" y="4211475"/>
            <a:ext cx="10877430" cy="218521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3"/>
            <a:r>
              <a:rPr lang="en-US" sz="1800" dirty="0" err="1">
                <a:solidFill>
                  <a:schemeClr val="tx2"/>
                </a:solidFill>
              </a:rPr>
              <a:t>Newererer</a:t>
            </a:r>
            <a:r>
              <a:rPr lang="en-US" sz="1800" dirty="0">
                <a:solidFill>
                  <a:schemeClr val="tx2"/>
                </a:solidFill>
              </a:rPr>
              <a:t> theory: </a:t>
            </a:r>
            <a:r>
              <a:rPr lang="en-US" sz="1800" dirty="0" err="1">
                <a:solidFill>
                  <a:schemeClr val="tx2"/>
                </a:solidFill>
              </a:rPr>
              <a:t>blabla</a:t>
            </a:r>
            <a:r>
              <a:rPr lang="en-US" sz="1800" dirty="0">
                <a:solidFill>
                  <a:schemeClr val="tx2"/>
                </a:solidFill>
              </a:rPr>
              <a:t>, use Kerberos -&gt; live long an prosper</a:t>
            </a:r>
          </a:p>
          <a:p>
            <a:pPr lvl="3"/>
            <a:endParaRPr lang="en-US" sz="1800" dirty="0">
              <a:solidFill>
                <a:schemeClr val="tx2"/>
              </a:solidFill>
            </a:endParaRPr>
          </a:p>
          <a:p>
            <a:pPr marL="955800" lvl="5"/>
            <a:r>
              <a:rPr lang="en-US" sz="1800" dirty="0">
                <a:solidFill>
                  <a:schemeClr val="tx2"/>
                </a:solidFill>
              </a:rPr>
              <a:t> Real World: installing krb5, configuring krb5_conf, getting Ticket!</a:t>
            </a:r>
          </a:p>
          <a:p>
            <a:pPr marL="955800" lvl="5"/>
            <a:endParaRPr lang="en-US" sz="1800" dirty="0">
              <a:solidFill>
                <a:schemeClr val="tx2"/>
              </a:solidFill>
              <a:ea typeface="Gotham Book" panose="020B0604030504040204" pitchFamily="34" charset="0"/>
              <a:cs typeface="Gotham Book" panose="020B0604030504040204" pitchFamily="34" charset="0"/>
            </a:endParaRPr>
          </a:p>
          <a:p>
            <a:pPr marL="955800" lvl="5"/>
            <a:endParaRPr lang="en-US" sz="1800" dirty="0">
              <a:solidFill>
                <a:schemeClr val="tx2"/>
              </a:solidFill>
              <a:ea typeface="Gotham Book" panose="020B0604030504040204" pitchFamily="34" charset="0"/>
              <a:cs typeface="Gotham Book" panose="020B0604030504040204" pitchFamily="34" charset="0"/>
            </a:endParaRPr>
          </a:p>
          <a:p>
            <a:pPr marL="955800" lvl="5"/>
            <a:endParaRPr lang="en-US" sz="1800" dirty="0">
              <a:solidFill>
                <a:schemeClr val="tx2"/>
              </a:solidFill>
              <a:ea typeface="Gotham Book" panose="020B0604030504040204" pitchFamily="34" charset="0"/>
              <a:cs typeface="Gotham Book" panose="020B0604030504040204" pitchFamily="34" charset="0"/>
            </a:endParaRPr>
          </a:p>
          <a:p>
            <a:pPr marL="955800" lvl="5"/>
            <a:endParaRPr lang="en-US" sz="1800" dirty="0">
              <a:solidFill>
                <a:schemeClr val="tx2"/>
              </a:solidFill>
              <a:ea typeface="Gotham Book" panose="020B0604030504040204" pitchFamily="34" charset="0"/>
              <a:cs typeface="Gotham Book" panose="020B0604030504040204" pitchFamily="34" charset="0"/>
            </a:endParaRPr>
          </a:p>
          <a:p>
            <a:pPr marL="955800" lvl="5"/>
            <a:endParaRPr lang="de-DE" sz="1000" dirty="0">
              <a:solidFill>
                <a:schemeClr val="tx1"/>
              </a:solidFill>
              <a:ea typeface="Gotham Book" panose="020B0604030504040204" pitchFamily="34" charset="0"/>
              <a:cs typeface="Gotham Book" panose="020B0604030504040204" pitchFamily="34" charset="0"/>
            </a:endParaRPr>
          </a:p>
        </p:txBody>
      </p:sp>
      <p:pic>
        <p:nvPicPr>
          <p:cNvPr id="14" name="Picture 13" descr="A screen shot of a social media post&#10;&#10;Description automatically generated">
            <a:extLst>
              <a:ext uri="{FF2B5EF4-FFF2-40B4-BE49-F238E27FC236}">
                <a16:creationId xmlns:a16="http://schemas.microsoft.com/office/drawing/2014/main" id="{4BB9EB9B-9ABE-4618-9B9C-B7EA1C2A651D}"/>
              </a:ext>
            </a:extLst>
          </p:cNvPr>
          <p:cNvPicPr>
            <a:picLocks noChangeAspect="1"/>
          </p:cNvPicPr>
          <p:nvPr/>
        </p:nvPicPr>
        <p:blipFill>
          <a:blip r:embed="rId4"/>
          <a:stretch>
            <a:fillRect/>
          </a:stretch>
        </p:blipFill>
        <p:spPr>
          <a:xfrm>
            <a:off x="1372873" y="4668238"/>
            <a:ext cx="8828954" cy="1631216"/>
          </a:xfrm>
          <a:prstGeom prst="rect">
            <a:avLst/>
          </a:prstGeom>
        </p:spPr>
      </p:pic>
      <p:sp>
        <p:nvSpPr>
          <p:cNvPr id="15" name="TextBox 14">
            <a:extLst>
              <a:ext uri="{FF2B5EF4-FFF2-40B4-BE49-F238E27FC236}">
                <a16:creationId xmlns:a16="http://schemas.microsoft.com/office/drawing/2014/main" id="{7E8780E8-F6A8-4233-8599-CA3A7BEF2286}"/>
              </a:ext>
            </a:extLst>
          </p:cNvPr>
          <p:cNvSpPr txBox="1"/>
          <p:nvPr/>
        </p:nvSpPr>
        <p:spPr>
          <a:xfrm>
            <a:off x="147491" y="4329170"/>
            <a:ext cx="10877430" cy="203132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3"/>
            <a:r>
              <a:rPr lang="en-US" sz="1800" dirty="0" err="1">
                <a:solidFill>
                  <a:schemeClr val="tx2"/>
                </a:solidFill>
              </a:rPr>
              <a:t>Newererer</a:t>
            </a:r>
            <a:r>
              <a:rPr lang="en-US" sz="1800" dirty="0">
                <a:solidFill>
                  <a:schemeClr val="tx2"/>
                </a:solidFill>
              </a:rPr>
              <a:t> theory: </a:t>
            </a:r>
            <a:r>
              <a:rPr lang="en-US" sz="1800" dirty="0" err="1">
                <a:solidFill>
                  <a:schemeClr val="tx2"/>
                </a:solidFill>
              </a:rPr>
              <a:t>blabla</a:t>
            </a:r>
            <a:r>
              <a:rPr lang="en-US" sz="1800" dirty="0">
                <a:solidFill>
                  <a:schemeClr val="tx2"/>
                </a:solidFill>
              </a:rPr>
              <a:t>, use Kerberos -&gt; live long an prosper</a:t>
            </a:r>
          </a:p>
          <a:p>
            <a:pPr lvl="3"/>
            <a:endParaRPr lang="en-US" sz="1800" dirty="0">
              <a:solidFill>
                <a:schemeClr val="tx2"/>
              </a:solidFill>
            </a:endParaRPr>
          </a:p>
          <a:p>
            <a:pPr marL="955800" lvl="5"/>
            <a:r>
              <a:rPr lang="en-US" sz="1800" dirty="0">
                <a:solidFill>
                  <a:schemeClr val="tx2"/>
                </a:solidFill>
              </a:rPr>
              <a:t> Real World: installing krb5, configuring krb5_conf, getting Ticket -&gt; doesn´t matter, still no </a:t>
            </a:r>
            <a:r>
              <a:rPr lang="en-US" sz="1800" dirty="0" err="1">
                <a:solidFill>
                  <a:schemeClr val="tx2"/>
                </a:solidFill>
              </a:rPr>
              <a:t>PSSession</a:t>
            </a:r>
            <a:r>
              <a:rPr lang="en-US" sz="1800" dirty="0">
                <a:solidFill>
                  <a:schemeClr val="tx2"/>
                </a:solidFill>
              </a:rPr>
              <a:t> </a:t>
            </a:r>
            <a:r>
              <a:rPr lang="en-US" sz="1800" dirty="0">
                <a:solidFill>
                  <a:schemeClr val="tx2"/>
                </a:solidFill>
                <a:sym typeface="Wingdings" panose="05000000000000000000" pitchFamily="2" charset="2"/>
              </a:rPr>
              <a:t></a:t>
            </a:r>
            <a:endParaRPr lang="en-US" sz="1800" dirty="0">
              <a:solidFill>
                <a:schemeClr val="tx2"/>
              </a:solidFill>
            </a:endParaRPr>
          </a:p>
          <a:p>
            <a:pPr marL="955800" lvl="5"/>
            <a:endParaRPr lang="en-US" sz="1800" dirty="0">
              <a:solidFill>
                <a:schemeClr val="tx2"/>
              </a:solidFill>
              <a:ea typeface="Gotham Book" panose="020B0604030504040204" pitchFamily="34" charset="0"/>
              <a:cs typeface="Gotham Book" panose="020B0604030504040204" pitchFamily="34" charset="0"/>
            </a:endParaRPr>
          </a:p>
          <a:p>
            <a:pPr marL="955800" lvl="5"/>
            <a:endParaRPr lang="en-US" sz="1800" dirty="0">
              <a:solidFill>
                <a:schemeClr val="tx2"/>
              </a:solidFill>
              <a:ea typeface="Gotham Book" panose="020B0604030504040204" pitchFamily="34" charset="0"/>
              <a:cs typeface="Gotham Book" panose="020B0604030504040204" pitchFamily="34" charset="0"/>
            </a:endParaRPr>
          </a:p>
          <a:p>
            <a:pPr marL="955800" lvl="5"/>
            <a:endParaRPr lang="en-US" sz="1800" dirty="0">
              <a:solidFill>
                <a:schemeClr val="tx2"/>
              </a:solidFill>
              <a:ea typeface="Gotham Book" panose="020B0604030504040204" pitchFamily="34" charset="0"/>
              <a:cs typeface="Gotham Book" panose="020B0604030504040204" pitchFamily="34" charset="0"/>
            </a:endParaRPr>
          </a:p>
        </p:txBody>
      </p:sp>
      <p:sp>
        <p:nvSpPr>
          <p:cNvPr id="16" name="TextBox 15">
            <a:extLst>
              <a:ext uri="{FF2B5EF4-FFF2-40B4-BE49-F238E27FC236}">
                <a16:creationId xmlns:a16="http://schemas.microsoft.com/office/drawing/2014/main" id="{4367AD71-40AF-424E-A00F-02DD50096876}"/>
              </a:ext>
            </a:extLst>
          </p:cNvPr>
          <p:cNvSpPr txBox="1"/>
          <p:nvPr/>
        </p:nvSpPr>
        <p:spPr>
          <a:xfrm>
            <a:off x="147491" y="4307842"/>
            <a:ext cx="10877430" cy="176971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3"/>
            <a:r>
              <a:rPr lang="en-US" sz="1800" dirty="0" err="1">
                <a:solidFill>
                  <a:schemeClr val="tx2"/>
                </a:solidFill>
              </a:rPr>
              <a:t>Newerererer</a:t>
            </a:r>
            <a:r>
              <a:rPr lang="en-US" sz="1800" dirty="0">
                <a:solidFill>
                  <a:schemeClr val="tx2"/>
                </a:solidFill>
              </a:rPr>
              <a:t> theory: </a:t>
            </a:r>
            <a:r>
              <a:rPr lang="en-US" sz="1800" dirty="0" err="1">
                <a:solidFill>
                  <a:schemeClr val="tx2"/>
                </a:solidFill>
              </a:rPr>
              <a:t>forgert</a:t>
            </a:r>
            <a:r>
              <a:rPr lang="en-US" sz="1800" dirty="0">
                <a:solidFill>
                  <a:schemeClr val="tx2"/>
                </a:solidFill>
              </a:rPr>
              <a:t> PSRP on </a:t>
            </a:r>
            <a:r>
              <a:rPr lang="en-US" sz="1800" dirty="0" err="1">
                <a:solidFill>
                  <a:schemeClr val="tx2"/>
                </a:solidFill>
              </a:rPr>
              <a:t>PSCore</a:t>
            </a:r>
            <a:r>
              <a:rPr lang="en-US" sz="1800" dirty="0">
                <a:solidFill>
                  <a:schemeClr val="tx2"/>
                </a:solidFill>
              </a:rPr>
              <a:t> (non-Windows) for now. Even the team did:</a:t>
            </a:r>
          </a:p>
          <a:p>
            <a:pPr lvl="3"/>
            <a:endParaRPr lang="en-US" sz="1800" dirty="0">
              <a:solidFill>
                <a:schemeClr val="tx2"/>
              </a:solidFill>
            </a:endParaRPr>
          </a:p>
          <a:p>
            <a:pPr lvl="3"/>
            <a:r>
              <a:rPr lang="en-US" sz="1800" dirty="0">
                <a:solidFill>
                  <a:schemeClr val="tx2"/>
                </a:solidFill>
              </a:rPr>
              <a:t>“</a:t>
            </a:r>
            <a:r>
              <a:rPr lang="de-DE" dirty="0">
                <a:solidFill>
                  <a:schemeClr val="tx1"/>
                </a:solidFill>
              </a:rPr>
              <a:t>PowerShell </a:t>
            </a:r>
            <a:r>
              <a:rPr lang="de-DE" dirty="0" err="1">
                <a:solidFill>
                  <a:schemeClr val="tx1"/>
                </a:solidFill>
              </a:rPr>
              <a:t>remoting</a:t>
            </a:r>
            <a:r>
              <a:rPr lang="de-DE" dirty="0">
                <a:solidFill>
                  <a:schemeClr val="tx1"/>
                </a:solidFill>
              </a:rPr>
              <a:t> </a:t>
            </a:r>
            <a:r>
              <a:rPr lang="de-DE" dirty="0" err="1">
                <a:solidFill>
                  <a:schemeClr val="tx1"/>
                </a:solidFill>
              </a:rPr>
              <a:t>uses</a:t>
            </a:r>
            <a:r>
              <a:rPr lang="de-DE" dirty="0">
                <a:solidFill>
                  <a:schemeClr val="tx1"/>
                </a:solidFill>
              </a:rPr>
              <a:t> OMI </a:t>
            </a:r>
            <a:r>
              <a:rPr lang="de-DE" dirty="0" err="1">
                <a:solidFill>
                  <a:schemeClr val="tx1"/>
                </a:solidFill>
              </a:rPr>
              <a:t>only</a:t>
            </a:r>
            <a:r>
              <a:rPr lang="de-DE" dirty="0">
                <a:solidFill>
                  <a:schemeClr val="tx1"/>
                </a:solidFill>
              </a:rPr>
              <a:t> </a:t>
            </a:r>
            <a:r>
              <a:rPr lang="de-DE" dirty="0" err="1">
                <a:solidFill>
                  <a:schemeClr val="tx1"/>
                </a:solidFill>
              </a:rPr>
              <a:t>as</a:t>
            </a:r>
            <a:r>
              <a:rPr lang="de-DE" dirty="0">
                <a:solidFill>
                  <a:schemeClr val="tx1"/>
                </a:solidFill>
              </a:rPr>
              <a:t> a </a:t>
            </a:r>
            <a:r>
              <a:rPr lang="de-DE" dirty="0" err="1">
                <a:solidFill>
                  <a:schemeClr val="tx1"/>
                </a:solidFill>
              </a:rPr>
              <a:t>bridge</a:t>
            </a:r>
            <a:r>
              <a:rPr lang="de-DE" dirty="0">
                <a:solidFill>
                  <a:schemeClr val="tx1"/>
                </a:solidFill>
              </a:rPr>
              <a:t> </a:t>
            </a:r>
            <a:r>
              <a:rPr lang="de-DE" dirty="0" err="1">
                <a:solidFill>
                  <a:schemeClr val="tx1"/>
                </a:solidFill>
              </a:rPr>
              <a:t>for</a:t>
            </a:r>
            <a:r>
              <a:rPr lang="de-DE" dirty="0">
                <a:solidFill>
                  <a:schemeClr val="tx1"/>
                </a:solidFill>
              </a:rPr>
              <a:t> non-Windows </a:t>
            </a:r>
            <a:r>
              <a:rPr lang="de-DE" dirty="0" err="1">
                <a:solidFill>
                  <a:schemeClr val="tx1"/>
                </a:solidFill>
              </a:rPr>
              <a:t>platforms</a:t>
            </a:r>
            <a:r>
              <a:rPr lang="de-DE" dirty="0">
                <a:solidFill>
                  <a:schemeClr val="tx1"/>
                </a:solidFill>
              </a:rPr>
              <a:t>. </a:t>
            </a:r>
            <a:r>
              <a:rPr lang="de-DE" dirty="0" err="1">
                <a:solidFill>
                  <a:schemeClr val="tx1"/>
                </a:solidFill>
              </a:rPr>
              <a:t>Its</a:t>
            </a:r>
            <a:r>
              <a:rPr lang="de-DE" dirty="0">
                <a:solidFill>
                  <a:schemeClr val="tx1"/>
                </a:solidFill>
              </a:rPr>
              <a:t> support </a:t>
            </a:r>
            <a:r>
              <a:rPr lang="de-DE" dirty="0" err="1">
                <a:solidFill>
                  <a:schemeClr val="tx1"/>
                </a:solidFill>
              </a:rPr>
              <a:t>of</a:t>
            </a:r>
            <a:r>
              <a:rPr lang="de-DE" dirty="0">
                <a:solidFill>
                  <a:schemeClr val="tx1"/>
                </a:solidFill>
              </a:rPr>
              <a:t> </a:t>
            </a:r>
            <a:r>
              <a:rPr lang="de-DE" dirty="0" err="1">
                <a:solidFill>
                  <a:schemeClr val="tx1"/>
                </a:solidFill>
              </a:rPr>
              <a:t>WinRM</a:t>
            </a:r>
            <a:r>
              <a:rPr lang="de-DE" dirty="0">
                <a:solidFill>
                  <a:schemeClr val="tx1"/>
                </a:solidFill>
              </a:rPr>
              <a:t> </a:t>
            </a:r>
            <a:r>
              <a:rPr lang="de-DE" dirty="0" err="1">
                <a:solidFill>
                  <a:schemeClr val="tx1"/>
                </a:solidFill>
              </a:rPr>
              <a:t>client</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incomplete</a:t>
            </a:r>
            <a:r>
              <a:rPr lang="de-DE" dirty="0">
                <a:solidFill>
                  <a:schemeClr val="tx1"/>
                </a:solidFill>
              </a:rPr>
              <a:t> and </a:t>
            </a:r>
            <a:r>
              <a:rPr lang="de-DE" dirty="0" err="1">
                <a:solidFill>
                  <a:schemeClr val="tx1"/>
                </a:solidFill>
              </a:rPr>
              <a:t>problematic</a:t>
            </a:r>
            <a:r>
              <a:rPr lang="de-DE" dirty="0">
                <a:solidFill>
                  <a:schemeClr val="tx1"/>
                </a:solidFill>
              </a:rPr>
              <a:t>. </a:t>
            </a:r>
            <a:r>
              <a:rPr lang="de-DE" dirty="0" err="1">
                <a:solidFill>
                  <a:schemeClr val="tx1"/>
                </a:solidFill>
              </a:rPr>
              <a:t>My</a:t>
            </a:r>
            <a:r>
              <a:rPr lang="de-DE" dirty="0">
                <a:solidFill>
                  <a:schemeClr val="tx1"/>
                </a:solidFill>
              </a:rPr>
              <a:t> </a:t>
            </a:r>
            <a:r>
              <a:rPr lang="de-DE" dirty="0" err="1">
                <a:solidFill>
                  <a:schemeClr val="tx1"/>
                </a:solidFill>
              </a:rPr>
              <a:t>goal</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completely</a:t>
            </a:r>
            <a:r>
              <a:rPr lang="de-DE" dirty="0">
                <a:solidFill>
                  <a:schemeClr val="tx1"/>
                </a:solidFill>
              </a:rPr>
              <a:t> </a:t>
            </a:r>
            <a:r>
              <a:rPr lang="de-DE" dirty="0" err="1">
                <a:solidFill>
                  <a:schemeClr val="tx1"/>
                </a:solidFill>
              </a:rPr>
              <a:t>remove</a:t>
            </a:r>
            <a:r>
              <a:rPr lang="de-DE" dirty="0">
                <a:solidFill>
                  <a:schemeClr val="tx1"/>
                </a:solidFill>
              </a:rPr>
              <a:t> OMI </a:t>
            </a:r>
            <a:r>
              <a:rPr lang="de-DE" dirty="0" err="1">
                <a:solidFill>
                  <a:schemeClr val="tx1"/>
                </a:solidFill>
              </a:rPr>
              <a:t>as</a:t>
            </a:r>
            <a:r>
              <a:rPr lang="de-DE" dirty="0">
                <a:solidFill>
                  <a:schemeClr val="tx1"/>
                </a:solidFill>
              </a:rPr>
              <a:t> a </a:t>
            </a:r>
            <a:r>
              <a:rPr lang="de-DE" dirty="0" err="1">
                <a:solidFill>
                  <a:schemeClr val="tx1"/>
                </a:solidFill>
              </a:rPr>
              <a:t>dependency</a:t>
            </a:r>
            <a:r>
              <a:rPr lang="de-DE" dirty="0">
                <a:solidFill>
                  <a:schemeClr val="tx1"/>
                </a:solidFill>
              </a:rPr>
              <a:t>. I </a:t>
            </a:r>
            <a:r>
              <a:rPr lang="de-DE" dirty="0" err="1">
                <a:solidFill>
                  <a:schemeClr val="tx1"/>
                </a:solidFill>
              </a:rPr>
              <a:t>agree</a:t>
            </a:r>
            <a:r>
              <a:rPr lang="de-DE" dirty="0">
                <a:solidFill>
                  <a:schemeClr val="tx1"/>
                </a:solidFill>
              </a:rPr>
              <a:t> </a:t>
            </a:r>
            <a:r>
              <a:rPr lang="de-DE" dirty="0" err="1">
                <a:solidFill>
                  <a:schemeClr val="tx1"/>
                </a:solidFill>
              </a:rPr>
              <a:t>with</a:t>
            </a:r>
            <a:r>
              <a:rPr lang="de-DE" dirty="0">
                <a:solidFill>
                  <a:schemeClr val="tx1"/>
                </a:solidFill>
              </a:rPr>
              <a:t> </a:t>
            </a:r>
            <a:r>
              <a:rPr lang="de-DE" dirty="0">
                <a:solidFill>
                  <a:schemeClr val="tx1"/>
                </a:solidFill>
                <a:hlinkClick r:id="rId5">
                  <a:extLst>
                    <a:ext uri="{A12FA001-AC4F-418D-AE19-62706E023703}">
                      <ahyp:hlinkClr xmlns:ahyp="http://schemas.microsoft.com/office/drawing/2018/hyperlinkcolor" val="tx"/>
                    </a:ext>
                  </a:extLst>
                </a:hlinkClick>
              </a:rPr>
              <a:t>@</a:t>
            </a:r>
            <a:r>
              <a:rPr lang="de-DE" dirty="0" err="1">
                <a:solidFill>
                  <a:schemeClr val="tx1"/>
                </a:solidFill>
                <a:hlinkClick r:id="rId5">
                  <a:extLst>
                    <a:ext uri="{A12FA001-AC4F-418D-AE19-62706E023703}">
                      <ahyp:hlinkClr xmlns:ahyp="http://schemas.microsoft.com/office/drawing/2018/hyperlinkcolor" val="tx"/>
                    </a:ext>
                  </a:extLst>
                </a:hlinkClick>
              </a:rPr>
              <a:t>SteveL</a:t>
            </a:r>
            <a:r>
              <a:rPr lang="de-DE" dirty="0">
                <a:solidFill>
                  <a:schemeClr val="tx1"/>
                </a:solidFill>
                <a:hlinkClick r:id="rId5">
                  <a:extLst>
                    <a:ext uri="{A12FA001-AC4F-418D-AE19-62706E023703}">
                      <ahyp:hlinkClr xmlns:ahyp="http://schemas.microsoft.com/office/drawing/2018/hyperlinkcolor" val="tx"/>
                    </a:ext>
                  </a:extLst>
                </a:hlinkClick>
              </a:rPr>
              <a:t>-MSFT</a:t>
            </a:r>
            <a:r>
              <a:rPr lang="de-DE" dirty="0">
                <a:solidFill>
                  <a:schemeClr val="tx1"/>
                </a:solidFill>
              </a:rPr>
              <a:t> </a:t>
            </a:r>
            <a:r>
              <a:rPr lang="de-DE" dirty="0" err="1">
                <a:solidFill>
                  <a:schemeClr val="tx1"/>
                </a:solidFill>
              </a:rPr>
              <a:t>that</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best</a:t>
            </a:r>
            <a:r>
              <a:rPr lang="de-DE" dirty="0">
                <a:solidFill>
                  <a:schemeClr val="tx1"/>
                </a:solidFill>
              </a:rPr>
              <a:t> </a:t>
            </a:r>
            <a:r>
              <a:rPr lang="de-DE" dirty="0" err="1">
                <a:solidFill>
                  <a:schemeClr val="tx1"/>
                </a:solidFill>
              </a:rPr>
              <a:t>way</a:t>
            </a:r>
            <a:r>
              <a:rPr lang="de-DE" dirty="0">
                <a:solidFill>
                  <a:schemeClr val="tx1"/>
                </a:solidFill>
              </a:rPr>
              <a:t> </a:t>
            </a:r>
            <a:r>
              <a:rPr lang="de-DE" dirty="0" err="1">
                <a:solidFill>
                  <a:schemeClr val="tx1"/>
                </a:solidFill>
              </a:rPr>
              <a:t>to</a:t>
            </a:r>
            <a:r>
              <a:rPr lang="de-DE" dirty="0">
                <a:solidFill>
                  <a:schemeClr val="tx1"/>
                </a:solidFill>
              </a:rPr>
              <a:t> do </a:t>
            </a:r>
            <a:r>
              <a:rPr lang="de-DE" dirty="0" err="1">
                <a:solidFill>
                  <a:schemeClr val="tx1"/>
                </a:solidFill>
              </a:rPr>
              <a:t>this</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investigate</a:t>
            </a:r>
            <a:r>
              <a:rPr lang="de-DE" dirty="0">
                <a:solidFill>
                  <a:schemeClr val="tx1"/>
                </a:solidFill>
              </a:rPr>
              <a:t> </a:t>
            </a:r>
            <a:r>
              <a:rPr lang="de-DE" dirty="0" err="1">
                <a:solidFill>
                  <a:schemeClr val="tx1"/>
                </a:solidFill>
              </a:rPr>
              <a:t>implementing</a:t>
            </a:r>
            <a:r>
              <a:rPr lang="de-DE" dirty="0">
                <a:solidFill>
                  <a:schemeClr val="tx1"/>
                </a:solidFill>
              </a:rPr>
              <a:t> </a:t>
            </a:r>
            <a:r>
              <a:rPr lang="de-DE" dirty="0" err="1">
                <a:solidFill>
                  <a:schemeClr val="tx1"/>
                </a:solidFill>
              </a:rPr>
              <a:t>WinRM</a:t>
            </a:r>
            <a:r>
              <a:rPr lang="de-DE" dirty="0">
                <a:solidFill>
                  <a:schemeClr val="tx1"/>
                </a:solidFill>
              </a:rPr>
              <a:t> </a:t>
            </a:r>
            <a:r>
              <a:rPr lang="de-DE" dirty="0" err="1">
                <a:solidFill>
                  <a:schemeClr val="tx1"/>
                </a:solidFill>
              </a:rPr>
              <a:t>client</a:t>
            </a:r>
            <a:r>
              <a:rPr lang="de-DE" dirty="0">
                <a:solidFill>
                  <a:schemeClr val="tx1"/>
                </a:solidFill>
              </a:rPr>
              <a:t> in </a:t>
            </a:r>
            <a:r>
              <a:rPr lang="de-DE" dirty="0" err="1">
                <a:solidFill>
                  <a:schemeClr val="tx1"/>
                </a:solidFill>
              </a:rPr>
              <a:t>cross-platform</a:t>
            </a:r>
            <a:r>
              <a:rPr lang="de-DE" dirty="0">
                <a:solidFill>
                  <a:schemeClr val="tx1"/>
                </a:solidFill>
              </a:rPr>
              <a:t> </a:t>
            </a:r>
            <a:r>
              <a:rPr lang="de-DE" dirty="0" err="1">
                <a:solidFill>
                  <a:schemeClr val="tx1"/>
                </a:solidFill>
              </a:rPr>
              <a:t>managed</a:t>
            </a:r>
            <a:r>
              <a:rPr lang="de-DE" dirty="0">
                <a:solidFill>
                  <a:schemeClr val="tx1"/>
                </a:solidFill>
              </a:rPr>
              <a:t> code, </a:t>
            </a:r>
            <a:r>
              <a:rPr lang="de-DE" dirty="0" err="1">
                <a:solidFill>
                  <a:schemeClr val="tx1"/>
                </a:solidFill>
              </a:rPr>
              <a:t>resulting</a:t>
            </a:r>
            <a:r>
              <a:rPr lang="de-DE" dirty="0">
                <a:solidFill>
                  <a:schemeClr val="tx1"/>
                </a:solidFill>
              </a:rPr>
              <a:t> in an RFC </a:t>
            </a:r>
            <a:r>
              <a:rPr lang="de-DE" dirty="0" err="1">
                <a:solidFill>
                  <a:schemeClr val="tx1"/>
                </a:solidFill>
              </a:rPr>
              <a:t>that</a:t>
            </a:r>
            <a:r>
              <a:rPr lang="de-DE" dirty="0">
                <a:solidFill>
                  <a:schemeClr val="tx1"/>
                </a:solidFill>
              </a:rPr>
              <a:t> </a:t>
            </a:r>
            <a:r>
              <a:rPr lang="de-DE" dirty="0" err="1">
                <a:solidFill>
                  <a:schemeClr val="tx1"/>
                </a:solidFill>
              </a:rPr>
              <a:t>outlines</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work</a:t>
            </a:r>
            <a:r>
              <a:rPr lang="de-DE" dirty="0">
                <a:solidFill>
                  <a:schemeClr val="tx1"/>
                </a:solidFill>
              </a:rPr>
              <a:t> </a:t>
            </a:r>
            <a:r>
              <a:rPr lang="de-DE" dirty="0" err="1">
                <a:solidFill>
                  <a:schemeClr val="tx1"/>
                </a:solidFill>
              </a:rPr>
              <a:t>required</a:t>
            </a:r>
            <a:r>
              <a:rPr lang="de-DE" dirty="0">
                <a:solidFill>
                  <a:schemeClr val="tx1"/>
                </a:solidFill>
              </a:rPr>
              <a:t>.“</a:t>
            </a:r>
          </a:p>
          <a:p>
            <a:pPr lvl="3"/>
            <a:r>
              <a:rPr lang="x-none" sz="1800" dirty="0">
                <a:hlinkClick r:id="rId6"/>
              </a:rPr>
              <a:t>https://github.com/PowerShell/PowerShell/issues/8233</a:t>
            </a:r>
            <a:endParaRPr lang="x-none" sz="1800" dirty="0"/>
          </a:p>
          <a:p>
            <a:pPr marL="955800" lvl="5"/>
            <a:endParaRPr lang="de-DE" sz="1000" dirty="0">
              <a:solidFill>
                <a:schemeClr val="tx1"/>
              </a:solidFill>
              <a:ea typeface="Gotham Book" panose="020B0604030504040204" pitchFamily="34" charset="0"/>
              <a:cs typeface="Gotham Book" panose="020B0604030504040204" pitchFamily="34" charset="0"/>
            </a:endParaRPr>
          </a:p>
        </p:txBody>
      </p:sp>
      <p:pic>
        <p:nvPicPr>
          <p:cNvPr id="18" name="Picture 17" descr="A group of people standing around a plane&#10;&#10;Description automatically generated">
            <a:extLst>
              <a:ext uri="{FF2B5EF4-FFF2-40B4-BE49-F238E27FC236}">
                <a16:creationId xmlns:a16="http://schemas.microsoft.com/office/drawing/2014/main" id="{3C47AFED-4DD9-4E6C-9EAA-F8A373B33B52}"/>
              </a:ext>
            </a:extLst>
          </p:cNvPr>
          <p:cNvPicPr>
            <a:picLocks noChangeAspect="1"/>
          </p:cNvPicPr>
          <p:nvPr/>
        </p:nvPicPr>
        <p:blipFill>
          <a:blip r:embed="rId7"/>
          <a:stretch>
            <a:fillRect/>
          </a:stretch>
        </p:blipFill>
        <p:spPr>
          <a:xfrm>
            <a:off x="3414712" y="1052512"/>
            <a:ext cx="5362575" cy="4752975"/>
          </a:xfrm>
          <a:prstGeom prst="rect">
            <a:avLst/>
          </a:prstGeom>
        </p:spPr>
      </p:pic>
      <p:pic>
        <p:nvPicPr>
          <p:cNvPr id="7" name="Picture 6" descr="A close up of a piece of paper&#10;&#10;Description automatically generated">
            <a:extLst>
              <a:ext uri="{FF2B5EF4-FFF2-40B4-BE49-F238E27FC236}">
                <a16:creationId xmlns:a16="http://schemas.microsoft.com/office/drawing/2014/main" id="{E2CE2C5D-500F-4F1F-86FB-01785450A56A}"/>
              </a:ext>
            </a:extLst>
          </p:cNvPr>
          <p:cNvPicPr>
            <a:picLocks noChangeAspect="1"/>
          </p:cNvPicPr>
          <p:nvPr/>
        </p:nvPicPr>
        <p:blipFill>
          <a:blip r:embed="rId8"/>
          <a:stretch>
            <a:fillRect/>
          </a:stretch>
        </p:blipFill>
        <p:spPr>
          <a:xfrm>
            <a:off x="1623391" y="0"/>
            <a:ext cx="8945217" cy="6858000"/>
          </a:xfrm>
          <a:prstGeom prst="rect">
            <a:avLst/>
          </a:prstGeom>
        </p:spPr>
      </p:pic>
    </p:spTree>
    <p:extLst>
      <p:ext uri="{BB962C8B-B14F-4D97-AF65-F5344CB8AC3E}">
        <p14:creationId xmlns:p14="http://schemas.microsoft.com/office/powerpoint/2010/main" val="160751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1499"/>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1499"/>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P spid="12"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EE3B09-48F5-4047-950D-AAA24AA20369}"/>
              </a:ext>
            </a:extLst>
          </p:cNvPr>
          <p:cNvSpPr>
            <a:spLocks noGrp="1"/>
          </p:cNvSpPr>
          <p:nvPr>
            <p:ph type="title"/>
          </p:nvPr>
        </p:nvSpPr>
        <p:spPr/>
        <p:txBody>
          <a:bodyPr/>
          <a:lstStyle/>
          <a:p>
            <a:r>
              <a:rPr lang="de-DE" dirty="0" err="1"/>
              <a:t>Wsman</a:t>
            </a:r>
            <a:r>
              <a:rPr lang="de-DE" dirty="0"/>
              <a:t> in a multi-OS </a:t>
            </a:r>
            <a:r>
              <a:rPr lang="de-DE" dirty="0" err="1"/>
              <a:t>world</a:t>
            </a:r>
            <a:endParaRPr lang="de-DE" dirty="0"/>
          </a:p>
        </p:txBody>
      </p:sp>
      <p:sp>
        <p:nvSpPr>
          <p:cNvPr id="4" name="Content Placeholder 4">
            <a:extLst>
              <a:ext uri="{FF2B5EF4-FFF2-40B4-BE49-F238E27FC236}">
                <a16:creationId xmlns:a16="http://schemas.microsoft.com/office/drawing/2014/main" id="{1E11E678-50E9-4047-81CD-34D30233816F}"/>
              </a:ext>
            </a:extLst>
          </p:cNvPr>
          <p:cNvSpPr txBox="1">
            <a:spLocks/>
          </p:cNvSpPr>
          <p:nvPr/>
        </p:nvSpPr>
        <p:spPr>
          <a:xfrm>
            <a:off x="383384" y="1682712"/>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Setting up on MacOS with PowerShell Core </a:t>
            </a:r>
          </a:p>
          <a:p>
            <a:pPr marL="0" lvl="2" indent="0">
              <a:buNone/>
            </a:pPr>
            <a:r>
              <a:rPr lang="de-DE" dirty="0"/>
              <a:t>Shit, </a:t>
            </a:r>
            <a:r>
              <a:rPr lang="de-DE" dirty="0" err="1"/>
              <a:t>no</a:t>
            </a:r>
            <a:r>
              <a:rPr lang="de-DE" dirty="0"/>
              <a:t> </a:t>
            </a:r>
            <a:r>
              <a:rPr lang="de-DE" dirty="0" err="1"/>
              <a:t>macbook</a:t>
            </a:r>
            <a:r>
              <a:rPr lang="de-DE" dirty="0"/>
              <a:t>.  -&gt; </a:t>
            </a:r>
            <a:r>
              <a:rPr lang="de-DE" dirty="0" err="1"/>
              <a:t>Presentation</a:t>
            </a:r>
            <a:r>
              <a:rPr lang="de-DE" dirty="0"/>
              <a:t> </a:t>
            </a:r>
            <a:r>
              <a:rPr lang="de-DE" dirty="0" err="1"/>
              <a:t>done</a:t>
            </a:r>
            <a:r>
              <a:rPr lang="de-DE" dirty="0"/>
              <a:t>…</a:t>
            </a:r>
          </a:p>
          <a:p>
            <a:pPr marL="555750" lvl="3" indent="-285750"/>
            <a:endParaRPr lang="de-DE" dirty="0"/>
          </a:p>
          <a:p>
            <a:pPr marL="270000" lvl="3" indent="0">
              <a:buNone/>
            </a:pPr>
            <a:endParaRPr lang="en-US" dirty="0"/>
          </a:p>
        </p:txBody>
      </p:sp>
      <p:pic>
        <p:nvPicPr>
          <p:cNvPr id="20" name="Picture 19" descr="A close up of a sign&#10;&#10;Description automatically generated">
            <a:extLst>
              <a:ext uri="{FF2B5EF4-FFF2-40B4-BE49-F238E27FC236}">
                <a16:creationId xmlns:a16="http://schemas.microsoft.com/office/drawing/2014/main" id="{7C018C52-FD0B-4E33-B2DE-69A1569346E9}"/>
              </a:ext>
            </a:extLst>
          </p:cNvPr>
          <p:cNvPicPr>
            <a:picLocks noChangeAspect="1"/>
          </p:cNvPicPr>
          <p:nvPr/>
        </p:nvPicPr>
        <p:blipFill>
          <a:blip r:embed="rId2"/>
          <a:stretch>
            <a:fillRect/>
          </a:stretch>
        </p:blipFill>
        <p:spPr>
          <a:xfrm>
            <a:off x="3524250" y="1707604"/>
            <a:ext cx="3862796" cy="5150395"/>
          </a:xfrm>
          <a:prstGeom prst="rect">
            <a:avLst/>
          </a:prstGeom>
        </p:spPr>
      </p:pic>
    </p:spTree>
    <p:extLst>
      <p:ext uri="{BB962C8B-B14F-4D97-AF65-F5344CB8AC3E}">
        <p14:creationId xmlns:p14="http://schemas.microsoft.com/office/powerpoint/2010/main" val="163094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EE3B09-48F5-4047-950D-AAA24AA20369}"/>
              </a:ext>
            </a:extLst>
          </p:cNvPr>
          <p:cNvSpPr>
            <a:spLocks noGrp="1"/>
          </p:cNvSpPr>
          <p:nvPr>
            <p:ph type="title"/>
          </p:nvPr>
        </p:nvSpPr>
        <p:spPr/>
        <p:txBody>
          <a:bodyPr/>
          <a:lstStyle/>
          <a:p>
            <a:r>
              <a:rPr lang="de-DE" dirty="0" err="1"/>
              <a:t>Wsman</a:t>
            </a:r>
            <a:r>
              <a:rPr lang="de-DE" dirty="0"/>
              <a:t> in a multi-OS </a:t>
            </a:r>
            <a:r>
              <a:rPr lang="de-DE" dirty="0" err="1"/>
              <a:t>world</a:t>
            </a:r>
            <a:endParaRPr lang="de-DE" dirty="0"/>
          </a:p>
        </p:txBody>
      </p:sp>
      <p:sp>
        <p:nvSpPr>
          <p:cNvPr id="4" name="Content Placeholder 4">
            <a:extLst>
              <a:ext uri="{FF2B5EF4-FFF2-40B4-BE49-F238E27FC236}">
                <a16:creationId xmlns:a16="http://schemas.microsoft.com/office/drawing/2014/main" id="{1E11E678-50E9-4047-81CD-34D30233816F}"/>
              </a:ext>
            </a:extLst>
          </p:cNvPr>
          <p:cNvSpPr txBox="1">
            <a:spLocks/>
          </p:cNvSpPr>
          <p:nvPr/>
        </p:nvSpPr>
        <p:spPr>
          <a:xfrm>
            <a:off x="383384" y="1682712"/>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Setting up on MacOS with PowerShell Core </a:t>
            </a:r>
          </a:p>
          <a:p>
            <a:pPr lvl="2"/>
            <a:r>
              <a:rPr lang="en-US" dirty="0"/>
              <a:t>Installation: </a:t>
            </a:r>
          </a:p>
          <a:p>
            <a:pPr lvl="3"/>
            <a:r>
              <a:rPr lang="en-US" b="0" dirty="0">
                <a:solidFill>
                  <a:schemeClr val="tx2"/>
                </a:solidFill>
              </a:rPr>
              <a:t>OpenSSL -&gt; was already on box</a:t>
            </a:r>
          </a:p>
          <a:p>
            <a:pPr marL="555750" lvl="3" indent="-285750"/>
            <a:r>
              <a:rPr lang="en-US" dirty="0"/>
              <a:t>Basic auth -&gt; not supported by PowerShell Core</a:t>
            </a:r>
          </a:p>
          <a:p>
            <a:pPr marL="555750" lvl="3" indent="-285750"/>
            <a:r>
              <a:rPr lang="en-US" dirty="0"/>
              <a:t>SPNEGO -&gt; not supported by Apple</a:t>
            </a:r>
          </a:p>
          <a:p>
            <a:pPr marL="555750" lvl="3" indent="-285750"/>
            <a:endParaRPr lang="en-US" dirty="0"/>
          </a:p>
          <a:p>
            <a:pPr marL="555750" lvl="3" indent="-285750"/>
            <a:r>
              <a:rPr lang="en-US" dirty="0"/>
              <a:t>Christian: </a:t>
            </a:r>
            <a:r>
              <a:rPr lang="de-DE" dirty="0"/>
              <a:t>¯\_(ツ)_/¯</a:t>
            </a:r>
          </a:p>
          <a:p>
            <a:pPr marL="555750" lvl="3" indent="-285750"/>
            <a:endParaRPr lang="de-DE" dirty="0"/>
          </a:p>
          <a:p>
            <a:pPr marL="270000" lvl="3" indent="0">
              <a:buNone/>
            </a:pPr>
            <a:endParaRPr lang="en-US" dirty="0"/>
          </a:p>
        </p:txBody>
      </p:sp>
    </p:spTree>
    <p:extLst>
      <p:ext uri="{BB962C8B-B14F-4D97-AF65-F5344CB8AC3E}">
        <p14:creationId xmlns:p14="http://schemas.microsoft.com/office/powerpoint/2010/main" val="358373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EE3B09-48F5-4047-950D-AAA24AA20369}"/>
              </a:ext>
            </a:extLst>
          </p:cNvPr>
          <p:cNvSpPr>
            <a:spLocks noGrp="1"/>
          </p:cNvSpPr>
          <p:nvPr>
            <p:ph type="title"/>
          </p:nvPr>
        </p:nvSpPr>
        <p:spPr/>
        <p:txBody>
          <a:bodyPr/>
          <a:lstStyle/>
          <a:p>
            <a:r>
              <a:rPr lang="de-DE" dirty="0" err="1"/>
              <a:t>Trying</a:t>
            </a:r>
            <a:r>
              <a:rPr lang="de-DE" dirty="0"/>
              <a:t> </a:t>
            </a:r>
            <a:r>
              <a:rPr lang="de-DE" dirty="0" err="1"/>
              <a:t>it</a:t>
            </a:r>
            <a:r>
              <a:rPr lang="de-DE" dirty="0"/>
              <a:t> </a:t>
            </a:r>
            <a:r>
              <a:rPr lang="de-DE" dirty="0" err="1"/>
              <a:t>with</a:t>
            </a:r>
            <a:r>
              <a:rPr lang="de-DE" dirty="0"/>
              <a:t> </a:t>
            </a:r>
            <a:r>
              <a:rPr lang="de-DE" dirty="0" err="1"/>
              <a:t>OpenSSH</a:t>
            </a:r>
            <a:endParaRPr lang="de-DE" dirty="0"/>
          </a:p>
        </p:txBody>
      </p:sp>
      <p:sp>
        <p:nvSpPr>
          <p:cNvPr id="4" name="Content Placeholder 4">
            <a:extLst>
              <a:ext uri="{FF2B5EF4-FFF2-40B4-BE49-F238E27FC236}">
                <a16:creationId xmlns:a16="http://schemas.microsoft.com/office/drawing/2014/main" id="{1E11E678-50E9-4047-81CD-34D30233816F}"/>
              </a:ext>
            </a:extLst>
          </p:cNvPr>
          <p:cNvSpPr txBox="1">
            <a:spLocks/>
          </p:cNvSpPr>
          <p:nvPr/>
        </p:nvSpPr>
        <p:spPr>
          <a:xfrm>
            <a:off x="383384" y="1682712"/>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Setting up OpenSSH on Windows 10 1709 or Server 2016 and above</a:t>
            </a:r>
          </a:p>
          <a:p>
            <a:pPr lvl="2"/>
            <a:r>
              <a:rPr lang="de-DE" dirty="0"/>
              <a:t>Get-WindowsCapability -Online | where {$_.name -like "openssh.server*"} | Add-</a:t>
            </a:r>
            <a:r>
              <a:rPr lang="de-DE" dirty="0" err="1"/>
              <a:t>WindowsCapability</a:t>
            </a:r>
            <a:r>
              <a:rPr lang="de-DE" dirty="0"/>
              <a:t> –Online</a:t>
            </a:r>
            <a:endParaRPr lang="en-US" dirty="0"/>
          </a:p>
          <a:p>
            <a:pPr lvl="2"/>
            <a:r>
              <a:rPr lang="de-DE" dirty="0" err="1"/>
              <a:t>Get-WindowsCapability</a:t>
            </a:r>
            <a:r>
              <a:rPr lang="de-DE" dirty="0"/>
              <a:t> -Online | </a:t>
            </a:r>
            <a:r>
              <a:rPr lang="de-DE" dirty="0" err="1"/>
              <a:t>where</a:t>
            </a:r>
            <a:r>
              <a:rPr lang="de-DE" dirty="0"/>
              <a:t> {$_.name -like "</a:t>
            </a:r>
            <a:r>
              <a:rPr lang="de-DE" dirty="0" err="1"/>
              <a:t>openssh.client</a:t>
            </a:r>
            <a:r>
              <a:rPr lang="de-DE" dirty="0"/>
              <a:t>*"} | Add-</a:t>
            </a:r>
            <a:r>
              <a:rPr lang="de-DE" dirty="0" err="1"/>
              <a:t>WindowsCapability</a:t>
            </a:r>
            <a:r>
              <a:rPr lang="de-DE" dirty="0"/>
              <a:t> –Online</a:t>
            </a:r>
            <a:endParaRPr lang="en-US" dirty="0"/>
          </a:p>
          <a:p>
            <a:pPr lvl="2"/>
            <a:r>
              <a:rPr lang="de-DE" dirty="0"/>
              <a:t>(get-service *ssh* | Set-Service -StartupType </a:t>
            </a:r>
            <a:r>
              <a:rPr lang="de-DE" dirty="0" err="1"/>
              <a:t>manual</a:t>
            </a:r>
            <a:r>
              <a:rPr lang="de-DE" dirty="0"/>
              <a:t>) (</a:t>
            </a:r>
            <a:r>
              <a:rPr lang="de-DE" dirty="0" err="1"/>
              <a:t>or</a:t>
            </a:r>
            <a:r>
              <a:rPr lang="de-DE" dirty="0"/>
              <a:t> </a:t>
            </a:r>
            <a:r>
              <a:rPr lang="de-DE" dirty="0" err="1"/>
              <a:t>automatic</a:t>
            </a:r>
            <a:r>
              <a:rPr lang="de-DE" dirty="0"/>
              <a:t> </a:t>
            </a:r>
            <a:r>
              <a:rPr lang="de-DE" dirty="0" err="1"/>
              <a:t>for</a:t>
            </a:r>
            <a:r>
              <a:rPr lang="de-DE" dirty="0"/>
              <a:t> </a:t>
            </a:r>
            <a:r>
              <a:rPr lang="de-DE" dirty="0" err="1"/>
              <a:t>constant</a:t>
            </a:r>
            <a:r>
              <a:rPr lang="de-DE" dirty="0"/>
              <a:t> </a:t>
            </a:r>
            <a:r>
              <a:rPr lang="de-DE" dirty="0" err="1"/>
              <a:t>use</a:t>
            </a:r>
            <a:r>
              <a:rPr lang="de-DE" dirty="0"/>
              <a:t>)</a:t>
            </a:r>
          </a:p>
          <a:p>
            <a:pPr lvl="2"/>
            <a:r>
              <a:rPr lang="de-DE" dirty="0"/>
              <a:t>Start services (get-service *ssh* | Start-Service)</a:t>
            </a:r>
          </a:p>
        </p:txBody>
      </p:sp>
    </p:spTree>
    <p:extLst>
      <p:ext uri="{BB962C8B-B14F-4D97-AF65-F5344CB8AC3E}">
        <p14:creationId xmlns:p14="http://schemas.microsoft.com/office/powerpoint/2010/main" val="2760103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EE3B09-48F5-4047-950D-AAA24AA20369}"/>
              </a:ext>
            </a:extLst>
          </p:cNvPr>
          <p:cNvSpPr>
            <a:spLocks noGrp="1"/>
          </p:cNvSpPr>
          <p:nvPr>
            <p:ph type="title"/>
          </p:nvPr>
        </p:nvSpPr>
        <p:spPr/>
        <p:txBody>
          <a:bodyPr/>
          <a:lstStyle/>
          <a:p>
            <a:r>
              <a:rPr lang="de-DE" dirty="0" err="1"/>
              <a:t>Trying</a:t>
            </a:r>
            <a:r>
              <a:rPr lang="de-DE" dirty="0"/>
              <a:t> </a:t>
            </a:r>
            <a:r>
              <a:rPr lang="de-DE" dirty="0" err="1"/>
              <a:t>it</a:t>
            </a:r>
            <a:r>
              <a:rPr lang="de-DE" dirty="0"/>
              <a:t> </a:t>
            </a:r>
            <a:r>
              <a:rPr lang="de-DE" dirty="0" err="1"/>
              <a:t>with</a:t>
            </a:r>
            <a:r>
              <a:rPr lang="de-DE" dirty="0"/>
              <a:t> </a:t>
            </a:r>
            <a:r>
              <a:rPr lang="de-DE" dirty="0" err="1"/>
              <a:t>OpenSSH</a:t>
            </a:r>
            <a:endParaRPr lang="de-DE" dirty="0"/>
          </a:p>
        </p:txBody>
      </p:sp>
      <p:sp>
        <p:nvSpPr>
          <p:cNvPr id="4" name="Content Placeholder 4">
            <a:extLst>
              <a:ext uri="{FF2B5EF4-FFF2-40B4-BE49-F238E27FC236}">
                <a16:creationId xmlns:a16="http://schemas.microsoft.com/office/drawing/2014/main" id="{1E11E678-50E9-4047-81CD-34D30233816F}"/>
              </a:ext>
            </a:extLst>
          </p:cNvPr>
          <p:cNvSpPr txBox="1">
            <a:spLocks/>
          </p:cNvSpPr>
          <p:nvPr/>
        </p:nvSpPr>
        <p:spPr>
          <a:xfrm>
            <a:off x="383384" y="1682712"/>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Setting up OpenSSH on Windows 10 1709 or Server 2016 and above</a:t>
            </a:r>
          </a:p>
          <a:p>
            <a:pPr lvl="2"/>
            <a:r>
              <a:rPr lang="de-DE" dirty="0"/>
              <a:t>Change </a:t>
            </a:r>
            <a:r>
              <a:rPr lang="de-DE" dirty="0" err="1"/>
              <a:t>sshd_config</a:t>
            </a:r>
            <a:r>
              <a:rPr lang="de-DE" dirty="0"/>
              <a:t> ($</a:t>
            </a:r>
            <a:r>
              <a:rPr lang="de-DE" dirty="0" err="1"/>
              <a:t>env:ProgramData</a:t>
            </a:r>
            <a:r>
              <a:rPr lang="de-DE" dirty="0"/>
              <a:t>\</a:t>
            </a:r>
            <a:r>
              <a:rPr lang="de-DE" dirty="0" err="1"/>
              <a:t>ssh</a:t>
            </a:r>
            <a:r>
              <a:rPr lang="de-DE" dirty="0"/>
              <a:t>) </a:t>
            </a:r>
            <a:r>
              <a:rPr lang="de-DE" dirty="0" err="1"/>
              <a:t>to</a:t>
            </a:r>
            <a:r>
              <a:rPr lang="de-DE" dirty="0"/>
              <a:t> </a:t>
            </a:r>
            <a:r>
              <a:rPr lang="de-DE" dirty="0" err="1"/>
              <a:t>allow</a:t>
            </a:r>
            <a:r>
              <a:rPr lang="de-DE" dirty="0"/>
              <a:t> </a:t>
            </a:r>
            <a:r>
              <a:rPr lang="de-DE" dirty="0" err="1"/>
              <a:t>password</a:t>
            </a:r>
            <a:r>
              <a:rPr lang="de-DE" dirty="0"/>
              <a:t> </a:t>
            </a:r>
            <a:r>
              <a:rPr lang="de-DE" dirty="0" err="1"/>
              <a:t>authentication</a:t>
            </a:r>
            <a:r>
              <a:rPr lang="de-DE" dirty="0"/>
              <a:t> and </a:t>
            </a:r>
            <a:r>
              <a:rPr lang="de-DE" dirty="0" err="1"/>
              <a:t>add</a:t>
            </a:r>
            <a:r>
              <a:rPr lang="de-DE" dirty="0"/>
              <a:t> in </a:t>
            </a:r>
            <a:r>
              <a:rPr lang="de-DE" dirty="0" err="1"/>
              <a:t>the</a:t>
            </a:r>
            <a:r>
              <a:rPr lang="de-DE" dirty="0"/>
              <a:t> PWSH </a:t>
            </a:r>
            <a:r>
              <a:rPr lang="de-DE" dirty="0" err="1"/>
              <a:t>subsystem</a:t>
            </a:r>
            <a:r>
              <a:rPr lang="de-DE" dirty="0"/>
              <a:t>: </a:t>
            </a:r>
          </a:p>
          <a:p>
            <a:pPr lvl="3"/>
            <a:r>
              <a:rPr lang="de-DE" dirty="0" err="1"/>
              <a:t>PasswordAuthentication</a:t>
            </a:r>
            <a:r>
              <a:rPr lang="de-DE" dirty="0"/>
              <a:t> </a:t>
            </a:r>
            <a:r>
              <a:rPr lang="de-DE" dirty="0" err="1"/>
              <a:t>yes</a:t>
            </a:r>
            <a:endParaRPr lang="de-DE" dirty="0"/>
          </a:p>
          <a:p>
            <a:pPr lvl="3"/>
            <a:r>
              <a:rPr lang="de-DE" dirty="0"/>
              <a:t>Subsystem    </a:t>
            </a:r>
            <a:r>
              <a:rPr lang="de-DE" dirty="0" err="1"/>
              <a:t>powershell</a:t>
            </a:r>
            <a:r>
              <a:rPr lang="de-DE" dirty="0"/>
              <a:t> c:/program </a:t>
            </a:r>
            <a:r>
              <a:rPr lang="de-DE" dirty="0" err="1"/>
              <a:t>files</a:t>
            </a:r>
            <a:r>
              <a:rPr lang="de-DE" dirty="0"/>
              <a:t>/</a:t>
            </a:r>
            <a:r>
              <a:rPr lang="de-DE" dirty="0" err="1"/>
              <a:t>powershell</a:t>
            </a:r>
            <a:r>
              <a:rPr lang="de-DE" dirty="0"/>
              <a:t>/6/pwsh.exe -</a:t>
            </a:r>
            <a:r>
              <a:rPr lang="de-DE" dirty="0" err="1"/>
              <a:t>sshs</a:t>
            </a:r>
            <a:r>
              <a:rPr lang="de-DE" dirty="0"/>
              <a:t> -</a:t>
            </a:r>
            <a:r>
              <a:rPr lang="de-DE" dirty="0" err="1"/>
              <a:t>NoLogo</a:t>
            </a:r>
            <a:r>
              <a:rPr lang="de-DE" dirty="0"/>
              <a:t> –</a:t>
            </a:r>
            <a:r>
              <a:rPr lang="de-DE" dirty="0" err="1"/>
              <a:t>NoProfile</a:t>
            </a:r>
            <a:endParaRPr lang="de-DE" dirty="0"/>
          </a:p>
          <a:p>
            <a:pPr lvl="4"/>
            <a:r>
              <a:rPr lang="de-DE" dirty="0" err="1"/>
              <a:t>Corrected</a:t>
            </a:r>
            <a:r>
              <a:rPr lang="de-DE" dirty="0"/>
              <a:t>:  Subsystem     </a:t>
            </a:r>
            <a:r>
              <a:rPr lang="de-DE" dirty="0" err="1"/>
              <a:t>powershell</a:t>
            </a:r>
            <a:r>
              <a:rPr lang="de-DE" dirty="0"/>
              <a:t> c:/pwsh/pwsh.exe -</a:t>
            </a:r>
            <a:r>
              <a:rPr lang="de-DE" dirty="0" err="1"/>
              <a:t>sshs</a:t>
            </a:r>
            <a:r>
              <a:rPr lang="de-DE" dirty="0"/>
              <a:t> -</a:t>
            </a:r>
            <a:r>
              <a:rPr lang="de-DE" dirty="0" err="1"/>
              <a:t>NoLogo</a:t>
            </a:r>
            <a:r>
              <a:rPr lang="de-DE" dirty="0"/>
              <a:t> –</a:t>
            </a:r>
            <a:r>
              <a:rPr lang="de-DE" dirty="0" err="1"/>
              <a:t>NoProfile</a:t>
            </a:r>
            <a:endParaRPr lang="de-DE" dirty="0"/>
          </a:p>
          <a:p>
            <a:pPr marL="540000" lvl="4" indent="0">
              <a:buNone/>
            </a:pPr>
            <a:r>
              <a:rPr lang="de-DE" dirty="0"/>
              <a:t>(after </a:t>
            </a:r>
            <a:r>
              <a:rPr lang="de-DE" dirty="0" err="1"/>
              <a:t>creating</a:t>
            </a:r>
            <a:r>
              <a:rPr lang="de-DE" dirty="0"/>
              <a:t> </a:t>
            </a:r>
            <a:r>
              <a:rPr lang="de-DE" dirty="0" err="1"/>
              <a:t>symbolic</a:t>
            </a:r>
            <a:r>
              <a:rPr lang="de-DE" dirty="0"/>
              <a:t> link </a:t>
            </a:r>
            <a:r>
              <a:rPr lang="de-DE" dirty="0" err="1"/>
              <a:t>with</a:t>
            </a:r>
            <a:r>
              <a:rPr lang="de-DE" dirty="0"/>
              <a:t> </a:t>
            </a:r>
            <a:r>
              <a:rPr lang="de-DE" dirty="0" err="1"/>
              <a:t>new</a:t>
            </a:r>
            <a:r>
              <a:rPr lang="de-DE" dirty="0"/>
              <a:t>-item -</a:t>
            </a:r>
            <a:r>
              <a:rPr lang="de-DE" dirty="0" err="1"/>
              <a:t>ItemType</a:t>
            </a:r>
            <a:r>
              <a:rPr lang="de-DE" dirty="0"/>
              <a:t> </a:t>
            </a:r>
            <a:r>
              <a:rPr lang="de-DE" dirty="0" err="1"/>
              <a:t>SymbolicLink</a:t>
            </a:r>
            <a:r>
              <a:rPr lang="de-DE" dirty="0"/>
              <a:t> -</a:t>
            </a:r>
            <a:r>
              <a:rPr lang="de-DE" dirty="0" err="1"/>
              <a:t>path</a:t>
            </a:r>
            <a:r>
              <a:rPr lang="de-DE" dirty="0"/>
              <a:t> c:\ -name "</a:t>
            </a:r>
            <a:r>
              <a:rPr lang="de-DE" dirty="0" err="1"/>
              <a:t>pwsh</a:t>
            </a:r>
            <a:r>
              <a:rPr lang="de-DE" dirty="0"/>
              <a:t>" -Value "C:\Program Files\PowerShell\6\„ )</a:t>
            </a:r>
          </a:p>
          <a:p>
            <a:pPr marL="555750" lvl="3" indent="-285750"/>
            <a:r>
              <a:rPr lang="de-DE" dirty="0"/>
              <a:t>Restart </a:t>
            </a:r>
            <a:r>
              <a:rPr lang="de-DE" dirty="0" err="1"/>
              <a:t>services</a:t>
            </a:r>
            <a:endParaRPr lang="de-DE" dirty="0"/>
          </a:p>
          <a:p>
            <a:pPr marL="555750" lvl="3" indent="-285750"/>
            <a:r>
              <a:rPr lang="de-DE" dirty="0"/>
              <a:t>Check </a:t>
            </a:r>
            <a:r>
              <a:rPr lang="de-DE" dirty="0" err="1"/>
              <a:t>if</a:t>
            </a:r>
            <a:r>
              <a:rPr lang="de-DE" dirty="0"/>
              <a:t> </a:t>
            </a:r>
            <a:r>
              <a:rPr lang="de-DE" dirty="0" err="1"/>
              <a:t>openSSH</a:t>
            </a:r>
            <a:r>
              <a:rPr lang="de-DE" dirty="0"/>
              <a:t> </a:t>
            </a:r>
            <a:r>
              <a:rPr lang="de-DE" dirty="0" err="1"/>
              <a:t>installation</a:t>
            </a:r>
            <a:r>
              <a:rPr lang="de-DE" dirty="0"/>
              <a:t> </a:t>
            </a:r>
            <a:r>
              <a:rPr lang="de-DE" dirty="0" err="1"/>
              <a:t>created</a:t>
            </a:r>
            <a:r>
              <a:rPr lang="de-DE" dirty="0"/>
              <a:t> </a:t>
            </a:r>
            <a:r>
              <a:rPr lang="de-DE" dirty="0" err="1"/>
              <a:t>the</a:t>
            </a:r>
            <a:r>
              <a:rPr lang="de-DE" dirty="0"/>
              <a:t> </a:t>
            </a:r>
            <a:r>
              <a:rPr lang="de-DE" dirty="0" err="1"/>
              <a:t>correct</a:t>
            </a:r>
            <a:r>
              <a:rPr lang="de-DE" dirty="0"/>
              <a:t> </a:t>
            </a:r>
            <a:r>
              <a:rPr lang="de-DE" dirty="0" err="1"/>
              <a:t>firewall</a:t>
            </a:r>
            <a:r>
              <a:rPr lang="de-DE" dirty="0"/>
              <a:t> </a:t>
            </a:r>
            <a:r>
              <a:rPr lang="de-DE" dirty="0" err="1"/>
              <a:t>rule</a:t>
            </a:r>
            <a:r>
              <a:rPr lang="de-DE" dirty="0"/>
              <a:t> (Port22 TCP)</a:t>
            </a:r>
          </a:p>
          <a:p>
            <a:pPr marL="555750" lvl="3" indent="-285750"/>
            <a:endParaRPr lang="de-DE" dirty="0"/>
          </a:p>
          <a:p>
            <a:pPr marL="270000" lvl="3" indent="0">
              <a:buNone/>
            </a:pPr>
            <a:r>
              <a:rPr lang="de-DE" dirty="0">
                <a:hlinkClick r:id="rId2" action="ppaction://hlinkfile"/>
              </a:rPr>
              <a:t>DEMO</a:t>
            </a:r>
            <a:endParaRPr lang="de-DE" dirty="0"/>
          </a:p>
        </p:txBody>
      </p:sp>
    </p:spTree>
    <p:extLst>
      <p:ext uri="{BB962C8B-B14F-4D97-AF65-F5344CB8AC3E}">
        <p14:creationId xmlns:p14="http://schemas.microsoft.com/office/powerpoint/2010/main" val="1983908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EE3B09-48F5-4047-950D-AAA24AA20369}"/>
              </a:ext>
            </a:extLst>
          </p:cNvPr>
          <p:cNvSpPr>
            <a:spLocks noGrp="1"/>
          </p:cNvSpPr>
          <p:nvPr>
            <p:ph type="title"/>
          </p:nvPr>
        </p:nvSpPr>
        <p:spPr/>
        <p:txBody>
          <a:bodyPr/>
          <a:lstStyle/>
          <a:p>
            <a:r>
              <a:rPr lang="de-DE" dirty="0" err="1"/>
              <a:t>Trying</a:t>
            </a:r>
            <a:r>
              <a:rPr lang="de-DE" dirty="0"/>
              <a:t> </a:t>
            </a:r>
            <a:r>
              <a:rPr lang="de-DE" dirty="0" err="1"/>
              <a:t>with</a:t>
            </a:r>
            <a:r>
              <a:rPr lang="de-DE" dirty="0"/>
              <a:t> </a:t>
            </a:r>
            <a:r>
              <a:rPr lang="de-DE" dirty="0" err="1"/>
              <a:t>openSSH</a:t>
            </a:r>
            <a:endParaRPr lang="de-DE" dirty="0"/>
          </a:p>
        </p:txBody>
      </p:sp>
      <p:sp>
        <p:nvSpPr>
          <p:cNvPr id="4" name="Content Placeholder 4">
            <a:extLst>
              <a:ext uri="{FF2B5EF4-FFF2-40B4-BE49-F238E27FC236}">
                <a16:creationId xmlns:a16="http://schemas.microsoft.com/office/drawing/2014/main" id="{1E11E678-50E9-4047-81CD-34D30233816F}"/>
              </a:ext>
            </a:extLst>
          </p:cNvPr>
          <p:cNvSpPr txBox="1">
            <a:spLocks/>
          </p:cNvSpPr>
          <p:nvPr/>
        </p:nvSpPr>
        <p:spPr>
          <a:xfrm>
            <a:off x="383384" y="1682712"/>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Setting SSH for PS remoting on Ubuntu 18.04</a:t>
            </a:r>
          </a:p>
          <a:p>
            <a:pPr lvl="2"/>
            <a:r>
              <a:rPr lang="en-US" dirty="0"/>
              <a:t>Installation: </a:t>
            </a:r>
          </a:p>
          <a:p>
            <a:pPr lvl="3"/>
            <a:r>
              <a:rPr lang="de-DE" b="0" dirty="0" err="1">
                <a:solidFill>
                  <a:schemeClr val="tx2"/>
                </a:solidFill>
              </a:rPr>
              <a:t>Install</a:t>
            </a:r>
            <a:r>
              <a:rPr lang="de-DE" b="0" dirty="0">
                <a:solidFill>
                  <a:schemeClr val="tx2"/>
                </a:solidFill>
              </a:rPr>
              <a:t> </a:t>
            </a:r>
            <a:r>
              <a:rPr lang="de-DE" b="0" dirty="0" err="1">
                <a:solidFill>
                  <a:schemeClr val="tx2"/>
                </a:solidFill>
              </a:rPr>
              <a:t>openSSH</a:t>
            </a:r>
            <a:r>
              <a:rPr lang="de-DE" b="0" dirty="0">
                <a:solidFill>
                  <a:schemeClr val="tx2"/>
                </a:solidFill>
              </a:rPr>
              <a:t> </a:t>
            </a:r>
            <a:r>
              <a:rPr lang="de-DE" b="0" dirty="0" err="1">
                <a:solidFill>
                  <a:schemeClr val="tx2"/>
                </a:solidFill>
              </a:rPr>
              <a:t>server</a:t>
            </a:r>
            <a:r>
              <a:rPr lang="de-DE" b="0" dirty="0">
                <a:solidFill>
                  <a:schemeClr val="tx2"/>
                </a:solidFill>
              </a:rPr>
              <a:t> and </a:t>
            </a:r>
            <a:r>
              <a:rPr lang="de-DE" b="0" dirty="0" err="1">
                <a:solidFill>
                  <a:schemeClr val="tx2"/>
                </a:solidFill>
              </a:rPr>
              <a:t>client</a:t>
            </a:r>
            <a:r>
              <a:rPr lang="de-DE" b="0" dirty="0">
                <a:solidFill>
                  <a:schemeClr val="tx2"/>
                </a:solidFill>
              </a:rPr>
              <a:t> </a:t>
            </a:r>
            <a:r>
              <a:rPr lang="de-DE" b="0" dirty="0" err="1">
                <a:solidFill>
                  <a:schemeClr val="tx2"/>
                </a:solidFill>
              </a:rPr>
              <a:t>if</a:t>
            </a:r>
            <a:r>
              <a:rPr lang="de-DE" b="0" dirty="0">
                <a:solidFill>
                  <a:schemeClr val="tx2"/>
                </a:solidFill>
              </a:rPr>
              <a:t> not </a:t>
            </a:r>
            <a:r>
              <a:rPr lang="de-DE" b="0" dirty="0" err="1">
                <a:solidFill>
                  <a:schemeClr val="tx2"/>
                </a:solidFill>
              </a:rPr>
              <a:t>already</a:t>
            </a:r>
            <a:r>
              <a:rPr lang="de-DE" b="0" dirty="0">
                <a:solidFill>
                  <a:schemeClr val="tx2"/>
                </a:solidFill>
              </a:rPr>
              <a:t> on </a:t>
            </a:r>
            <a:r>
              <a:rPr lang="de-DE" b="0" dirty="0" err="1">
                <a:solidFill>
                  <a:schemeClr val="tx2"/>
                </a:solidFill>
              </a:rPr>
              <a:t>the</a:t>
            </a:r>
            <a:r>
              <a:rPr lang="de-DE" b="0" dirty="0">
                <a:solidFill>
                  <a:schemeClr val="tx2"/>
                </a:solidFill>
              </a:rPr>
              <a:t> box (</a:t>
            </a:r>
            <a:r>
              <a:rPr lang="de-DE" b="0" dirty="0" err="1">
                <a:solidFill>
                  <a:schemeClr val="tx2"/>
                </a:solidFill>
              </a:rPr>
              <a:t>sudo</a:t>
            </a:r>
            <a:r>
              <a:rPr lang="de-DE" b="0" dirty="0">
                <a:solidFill>
                  <a:schemeClr val="tx2"/>
                </a:solidFill>
              </a:rPr>
              <a:t> </a:t>
            </a:r>
            <a:r>
              <a:rPr lang="de-DE" b="0" dirty="0" err="1">
                <a:solidFill>
                  <a:schemeClr val="tx2"/>
                </a:solidFill>
              </a:rPr>
              <a:t>apt</a:t>
            </a:r>
            <a:r>
              <a:rPr lang="de-DE" b="0" dirty="0">
                <a:solidFill>
                  <a:schemeClr val="tx2"/>
                </a:solidFill>
              </a:rPr>
              <a:t> </a:t>
            </a:r>
            <a:r>
              <a:rPr lang="de-DE" b="0" dirty="0" err="1">
                <a:solidFill>
                  <a:schemeClr val="tx2"/>
                </a:solidFill>
              </a:rPr>
              <a:t>install</a:t>
            </a:r>
            <a:r>
              <a:rPr lang="de-DE" b="0" dirty="0">
                <a:solidFill>
                  <a:schemeClr val="tx2"/>
                </a:solidFill>
              </a:rPr>
              <a:t> </a:t>
            </a:r>
            <a:r>
              <a:rPr lang="de-DE" b="0" dirty="0" err="1">
                <a:solidFill>
                  <a:schemeClr val="tx2"/>
                </a:solidFill>
              </a:rPr>
              <a:t>openssh</a:t>
            </a:r>
            <a:r>
              <a:rPr lang="de-DE" b="0" dirty="0">
                <a:solidFill>
                  <a:schemeClr val="tx2"/>
                </a:solidFill>
              </a:rPr>
              <a:t>-server/</a:t>
            </a:r>
            <a:r>
              <a:rPr lang="de-DE" b="0" dirty="0" err="1">
                <a:solidFill>
                  <a:schemeClr val="tx2"/>
                </a:solidFill>
              </a:rPr>
              <a:t>client</a:t>
            </a:r>
            <a:r>
              <a:rPr lang="de-DE" b="0" dirty="0">
                <a:solidFill>
                  <a:schemeClr val="tx2"/>
                </a:solidFill>
              </a:rPr>
              <a:t>)</a:t>
            </a:r>
          </a:p>
          <a:p>
            <a:pPr lvl="3"/>
            <a:r>
              <a:rPr lang="de-DE" dirty="0" err="1"/>
              <a:t>Configure</a:t>
            </a:r>
            <a:r>
              <a:rPr lang="de-DE" dirty="0"/>
              <a:t> </a:t>
            </a:r>
            <a:r>
              <a:rPr lang="de-DE" dirty="0" err="1"/>
              <a:t>sshd.config</a:t>
            </a:r>
            <a:endParaRPr lang="de-DE" dirty="0"/>
          </a:p>
          <a:p>
            <a:pPr marL="540000" lvl="4" indent="0">
              <a:buNone/>
            </a:pPr>
            <a:r>
              <a:rPr lang="de-DE" dirty="0" err="1"/>
              <a:t>PasswordAuthentication</a:t>
            </a:r>
            <a:r>
              <a:rPr lang="de-DE" dirty="0"/>
              <a:t> </a:t>
            </a:r>
            <a:r>
              <a:rPr lang="de-DE" dirty="0" err="1"/>
              <a:t>yes</a:t>
            </a:r>
            <a:endParaRPr lang="de-DE" dirty="0"/>
          </a:p>
          <a:p>
            <a:pPr marL="540000" lvl="4" indent="0">
              <a:buNone/>
            </a:pPr>
            <a:r>
              <a:rPr lang="de-DE" dirty="0"/>
              <a:t>Subsystem </a:t>
            </a:r>
            <a:r>
              <a:rPr lang="de-DE" dirty="0" err="1"/>
              <a:t>powershell</a:t>
            </a:r>
            <a:r>
              <a:rPr lang="de-DE" dirty="0"/>
              <a:t> %</a:t>
            </a:r>
            <a:r>
              <a:rPr lang="de-DE" dirty="0" err="1"/>
              <a:t>yourpathtopwsh</a:t>
            </a:r>
            <a:r>
              <a:rPr lang="de-DE" dirty="0"/>
              <a:t>% -</a:t>
            </a:r>
            <a:r>
              <a:rPr lang="de-DE" dirty="0" err="1"/>
              <a:t>sshs</a:t>
            </a:r>
            <a:r>
              <a:rPr lang="de-DE" dirty="0"/>
              <a:t> –</a:t>
            </a:r>
            <a:r>
              <a:rPr lang="de-DE" dirty="0" err="1"/>
              <a:t>noLogo</a:t>
            </a:r>
            <a:r>
              <a:rPr lang="de-DE" dirty="0"/>
              <a:t> –</a:t>
            </a:r>
            <a:r>
              <a:rPr lang="de-DE" dirty="0" err="1"/>
              <a:t>noProfile</a:t>
            </a:r>
            <a:endParaRPr lang="de-DE" dirty="0"/>
          </a:p>
          <a:p>
            <a:pPr lvl="3"/>
            <a:r>
              <a:rPr lang="de-DE" dirty="0"/>
              <a:t>Restart </a:t>
            </a:r>
            <a:r>
              <a:rPr lang="de-DE" dirty="0" err="1"/>
              <a:t>service</a:t>
            </a:r>
            <a:endParaRPr lang="de-DE" dirty="0"/>
          </a:p>
          <a:p>
            <a:pPr marL="270000" lvl="3" indent="0">
              <a:buNone/>
            </a:pPr>
            <a:endParaRPr lang="de-DE" dirty="0"/>
          </a:p>
          <a:p>
            <a:pPr marL="270000" lvl="3" indent="0">
              <a:buNone/>
            </a:pPr>
            <a:endParaRPr lang="de-DE" dirty="0"/>
          </a:p>
          <a:p>
            <a:pPr marL="270000" lvl="3" indent="0">
              <a:buNone/>
            </a:pPr>
            <a:endParaRPr lang="en-US" dirty="0"/>
          </a:p>
        </p:txBody>
      </p:sp>
    </p:spTree>
    <p:extLst>
      <p:ext uri="{BB962C8B-B14F-4D97-AF65-F5344CB8AC3E}">
        <p14:creationId xmlns:p14="http://schemas.microsoft.com/office/powerpoint/2010/main" val="3641661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EE3B09-48F5-4047-950D-AAA24AA20369}"/>
              </a:ext>
            </a:extLst>
          </p:cNvPr>
          <p:cNvSpPr>
            <a:spLocks noGrp="1"/>
          </p:cNvSpPr>
          <p:nvPr>
            <p:ph type="title"/>
          </p:nvPr>
        </p:nvSpPr>
        <p:spPr/>
        <p:txBody>
          <a:bodyPr/>
          <a:lstStyle/>
          <a:p>
            <a:r>
              <a:rPr lang="de-DE" dirty="0" err="1"/>
              <a:t>Trying</a:t>
            </a:r>
            <a:r>
              <a:rPr lang="de-DE" dirty="0"/>
              <a:t> </a:t>
            </a:r>
            <a:r>
              <a:rPr lang="de-DE" dirty="0" err="1"/>
              <a:t>with</a:t>
            </a:r>
            <a:r>
              <a:rPr lang="de-DE" dirty="0"/>
              <a:t> </a:t>
            </a:r>
            <a:r>
              <a:rPr lang="de-DE" dirty="0" err="1"/>
              <a:t>openSSH</a:t>
            </a:r>
            <a:endParaRPr lang="de-DE" dirty="0"/>
          </a:p>
        </p:txBody>
      </p:sp>
      <p:sp>
        <p:nvSpPr>
          <p:cNvPr id="4" name="Content Placeholder 4">
            <a:extLst>
              <a:ext uri="{FF2B5EF4-FFF2-40B4-BE49-F238E27FC236}">
                <a16:creationId xmlns:a16="http://schemas.microsoft.com/office/drawing/2014/main" id="{1E11E678-50E9-4047-81CD-34D30233816F}"/>
              </a:ext>
            </a:extLst>
          </p:cNvPr>
          <p:cNvSpPr txBox="1">
            <a:spLocks/>
          </p:cNvSpPr>
          <p:nvPr/>
        </p:nvSpPr>
        <p:spPr>
          <a:xfrm>
            <a:off x="383384" y="1682712"/>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Setting SSH for PS remoting on MacOS</a:t>
            </a:r>
          </a:p>
          <a:p>
            <a:pPr lvl="2"/>
            <a:r>
              <a:rPr lang="en-US" dirty="0"/>
              <a:t>Installation: </a:t>
            </a:r>
          </a:p>
          <a:p>
            <a:pPr lvl="3"/>
            <a:r>
              <a:rPr lang="de-DE" b="0" dirty="0" err="1">
                <a:solidFill>
                  <a:schemeClr val="tx2"/>
                </a:solidFill>
              </a:rPr>
              <a:t>openSSH</a:t>
            </a:r>
            <a:r>
              <a:rPr lang="de-DE" b="0" dirty="0">
                <a:solidFill>
                  <a:schemeClr val="tx2"/>
                </a:solidFill>
              </a:rPr>
              <a:t> </a:t>
            </a:r>
            <a:r>
              <a:rPr lang="de-DE" b="0" dirty="0" err="1">
                <a:solidFill>
                  <a:schemeClr val="tx2"/>
                </a:solidFill>
              </a:rPr>
              <a:t>should</a:t>
            </a:r>
            <a:r>
              <a:rPr lang="de-DE" b="0" dirty="0">
                <a:solidFill>
                  <a:schemeClr val="tx2"/>
                </a:solidFill>
              </a:rPr>
              <a:t> </a:t>
            </a:r>
            <a:r>
              <a:rPr lang="de-DE" b="0" dirty="0" err="1">
                <a:solidFill>
                  <a:schemeClr val="tx2"/>
                </a:solidFill>
              </a:rPr>
              <a:t>be</a:t>
            </a:r>
            <a:r>
              <a:rPr lang="de-DE" b="0" dirty="0">
                <a:solidFill>
                  <a:schemeClr val="tx2"/>
                </a:solidFill>
              </a:rPr>
              <a:t> on </a:t>
            </a:r>
            <a:r>
              <a:rPr lang="de-DE" b="0" dirty="0" err="1">
                <a:solidFill>
                  <a:schemeClr val="tx2"/>
                </a:solidFill>
              </a:rPr>
              <a:t>the</a:t>
            </a:r>
            <a:r>
              <a:rPr lang="de-DE" b="0" dirty="0">
                <a:solidFill>
                  <a:schemeClr val="tx2"/>
                </a:solidFill>
              </a:rPr>
              <a:t> box </a:t>
            </a:r>
            <a:r>
              <a:rPr lang="de-DE" b="0" dirty="0" err="1">
                <a:solidFill>
                  <a:schemeClr val="tx2"/>
                </a:solidFill>
              </a:rPr>
              <a:t>already</a:t>
            </a:r>
            <a:r>
              <a:rPr lang="de-DE" b="0" dirty="0">
                <a:solidFill>
                  <a:schemeClr val="tx2"/>
                </a:solidFill>
              </a:rPr>
              <a:t>, </a:t>
            </a:r>
            <a:r>
              <a:rPr lang="de-DE" b="0" dirty="0" err="1">
                <a:solidFill>
                  <a:schemeClr val="tx2"/>
                </a:solidFill>
              </a:rPr>
              <a:t>if</a:t>
            </a:r>
            <a:r>
              <a:rPr lang="de-DE" b="0" dirty="0">
                <a:solidFill>
                  <a:schemeClr val="tx2"/>
                </a:solidFill>
              </a:rPr>
              <a:t> not check </a:t>
            </a:r>
            <a:r>
              <a:rPr lang="de-DE" b="0" dirty="0" err="1">
                <a:solidFill>
                  <a:schemeClr val="tx2"/>
                </a:solidFill>
              </a:rPr>
              <a:t>brew</a:t>
            </a:r>
            <a:r>
              <a:rPr lang="de-DE" b="0" dirty="0">
                <a:solidFill>
                  <a:schemeClr val="tx2"/>
                </a:solidFill>
              </a:rPr>
              <a:t> </a:t>
            </a:r>
            <a:r>
              <a:rPr lang="de-DE" b="0" dirty="0" err="1">
                <a:solidFill>
                  <a:schemeClr val="tx2"/>
                </a:solidFill>
              </a:rPr>
              <a:t>to</a:t>
            </a:r>
            <a:r>
              <a:rPr lang="de-DE" b="0" dirty="0">
                <a:solidFill>
                  <a:schemeClr val="tx2"/>
                </a:solidFill>
              </a:rPr>
              <a:t> </a:t>
            </a:r>
            <a:r>
              <a:rPr lang="de-DE" b="0" dirty="0" err="1">
                <a:solidFill>
                  <a:schemeClr val="tx2"/>
                </a:solidFill>
              </a:rPr>
              <a:t>install</a:t>
            </a:r>
            <a:r>
              <a:rPr lang="de-DE" b="0" dirty="0">
                <a:solidFill>
                  <a:schemeClr val="tx2"/>
                </a:solidFill>
              </a:rPr>
              <a:t> </a:t>
            </a:r>
            <a:r>
              <a:rPr lang="de-DE" b="0" dirty="0" err="1">
                <a:solidFill>
                  <a:schemeClr val="tx2"/>
                </a:solidFill>
              </a:rPr>
              <a:t>it</a:t>
            </a:r>
            <a:endParaRPr lang="de-DE" b="0" dirty="0">
              <a:solidFill>
                <a:schemeClr val="tx2"/>
              </a:solidFill>
            </a:endParaRPr>
          </a:p>
          <a:p>
            <a:pPr lvl="3"/>
            <a:r>
              <a:rPr lang="de-DE" dirty="0" err="1"/>
              <a:t>Enable</a:t>
            </a:r>
            <a:r>
              <a:rPr lang="de-DE" dirty="0"/>
              <a:t> remote </a:t>
            </a:r>
            <a:r>
              <a:rPr lang="de-DE" dirty="0" err="1"/>
              <a:t>management</a:t>
            </a:r>
            <a:r>
              <a:rPr lang="de-DE" dirty="0"/>
              <a:t> (System </a:t>
            </a:r>
            <a:r>
              <a:rPr lang="de-DE" dirty="0" err="1"/>
              <a:t>preferences</a:t>
            </a:r>
            <a:r>
              <a:rPr lang="de-DE" dirty="0"/>
              <a:t>, </a:t>
            </a:r>
            <a:r>
              <a:rPr lang="de-DE" dirty="0" err="1"/>
              <a:t>sharing</a:t>
            </a:r>
            <a:r>
              <a:rPr lang="de-DE" dirty="0"/>
              <a:t>, remote </a:t>
            </a:r>
            <a:r>
              <a:rPr lang="de-DE" dirty="0" err="1"/>
              <a:t>login</a:t>
            </a:r>
            <a:r>
              <a:rPr lang="de-DE" dirty="0"/>
              <a:t> on, </a:t>
            </a:r>
            <a:r>
              <a:rPr lang="de-DE" dirty="0" err="1"/>
              <a:t>select</a:t>
            </a:r>
            <a:r>
              <a:rPr lang="de-DE" dirty="0"/>
              <a:t> </a:t>
            </a:r>
            <a:r>
              <a:rPr lang="de-DE" dirty="0" err="1"/>
              <a:t>users</a:t>
            </a:r>
            <a:r>
              <a:rPr lang="de-DE" dirty="0"/>
              <a:t> </a:t>
            </a:r>
            <a:r>
              <a:rPr lang="de-DE" dirty="0" err="1"/>
              <a:t>to</a:t>
            </a:r>
            <a:r>
              <a:rPr lang="de-DE" dirty="0"/>
              <a:t> </a:t>
            </a:r>
            <a:r>
              <a:rPr lang="de-DE" dirty="0" err="1"/>
              <a:t>access</a:t>
            </a:r>
            <a:r>
              <a:rPr lang="de-DE" dirty="0"/>
              <a:t>)</a:t>
            </a:r>
          </a:p>
          <a:p>
            <a:pPr lvl="3"/>
            <a:r>
              <a:rPr lang="de-DE" dirty="0" err="1"/>
              <a:t>Configure</a:t>
            </a:r>
            <a:r>
              <a:rPr lang="de-DE" dirty="0"/>
              <a:t> </a:t>
            </a:r>
            <a:r>
              <a:rPr lang="de-DE" dirty="0" err="1"/>
              <a:t>sshd.config</a:t>
            </a:r>
            <a:r>
              <a:rPr lang="de-DE" dirty="0"/>
              <a:t> (private/</a:t>
            </a:r>
            <a:r>
              <a:rPr lang="de-DE" dirty="0" err="1"/>
              <a:t>etc</a:t>
            </a:r>
            <a:r>
              <a:rPr lang="de-DE" dirty="0"/>
              <a:t>/</a:t>
            </a:r>
            <a:r>
              <a:rPr lang="de-DE" dirty="0" err="1"/>
              <a:t>ssh</a:t>
            </a:r>
            <a:r>
              <a:rPr lang="de-DE" dirty="0"/>
              <a:t>/</a:t>
            </a:r>
            <a:r>
              <a:rPr lang="de-DE" dirty="0" err="1"/>
              <a:t>sshd_config</a:t>
            </a:r>
            <a:r>
              <a:rPr lang="de-DE" dirty="0"/>
              <a:t>)</a:t>
            </a:r>
          </a:p>
          <a:p>
            <a:pPr marL="540000" lvl="4" indent="0">
              <a:buNone/>
            </a:pPr>
            <a:r>
              <a:rPr lang="de-DE" dirty="0" err="1"/>
              <a:t>PasswordAuthentication</a:t>
            </a:r>
            <a:r>
              <a:rPr lang="de-DE" dirty="0"/>
              <a:t> </a:t>
            </a:r>
            <a:r>
              <a:rPr lang="de-DE" dirty="0" err="1"/>
              <a:t>yes</a:t>
            </a:r>
            <a:endParaRPr lang="de-DE" dirty="0"/>
          </a:p>
          <a:p>
            <a:pPr marL="540000" lvl="4" indent="0">
              <a:buNone/>
            </a:pPr>
            <a:r>
              <a:rPr lang="de-DE" dirty="0"/>
              <a:t>Subsystem </a:t>
            </a:r>
            <a:r>
              <a:rPr lang="de-DE" dirty="0" err="1"/>
              <a:t>powershell</a:t>
            </a:r>
            <a:r>
              <a:rPr lang="de-DE" dirty="0"/>
              <a:t> /</a:t>
            </a:r>
            <a:r>
              <a:rPr lang="de-DE" dirty="0" err="1"/>
              <a:t>usr</a:t>
            </a:r>
            <a:r>
              <a:rPr lang="de-DE" dirty="0"/>
              <a:t>/</a:t>
            </a:r>
            <a:r>
              <a:rPr lang="de-DE" dirty="0" err="1"/>
              <a:t>local</a:t>
            </a:r>
            <a:r>
              <a:rPr lang="de-DE" dirty="0"/>
              <a:t>/bin/</a:t>
            </a:r>
            <a:r>
              <a:rPr lang="de-DE" dirty="0" err="1"/>
              <a:t>pwsh</a:t>
            </a:r>
            <a:r>
              <a:rPr lang="de-DE" dirty="0"/>
              <a:t> -</a:t>
            </a:r>
            <a:r>
              <a:rPr lang="de-DE" dirty="0" err="1"/>
              <a:t>sshs</a:t>
            </a:r>
            <a:r>
              <a:rPr lang="de-DE" dirty="0"/>
              <a:t> –</a:t>
            </a:r>
            <a:r>
              <a:rPr lang="de-DE" dirty="0" err="1"/>
              <a:t>noLogo</a:t>
            </a:r>
            <a:r>
              <a:rPr lang="de-DE" dirty="0"/>
              <a:t> –</a:t>
            </a:r>
            <a:r>
              <a:rPr lang="de-DE" dirty="0" err="1"/>
              <a:t>noProfile</a:t>
            </a:r>
            <a:endParaRPr lang="de-DE" dirty="0"/>
          </a:p>
          <a:p>
            <a:pPr lvl="3"/>
            <a:r>
              <a:rPr lang="de-DE" dirty="0"/>
              <a:t>Restart </a:t>
            </a:r>
            <a:r>
              <a:rPr lang="de-DE" dirty="0" err="1"/>
              <a:t>service</a:t>
            </a:r>
            <a:r>
              <a:rPr lang="de-DE" dirty="0"/>
              <a:t> (</a:t>
            </a:r>
            <a:r>
              <a:rPr lang="de-DE" dirty="0" err="1"/>
              <a:t>sudo</a:t>
            </a:r>
            <a:r>
              <a:rPr lang="de-DE" dirty="0"/>
              <a:t> </a:t>
            </a:r>
            <a:r>
              <a:rPr lang="de-DE" dirty="0" err="1"/>
              <a:t>launchctl</a:t>
            </a:r>
            <a:r>
              <a:rPr lang="de-DE" dirty="0"/>
              <a:t> </a:t>
            </a:r>
            <a:r>
              <a:rPr lang="de-DE" dirty="0" err="1"/>
              <a:t>stop</a:t>
            </a:r>
            <a:r>
              <a:rPr lang="de-DE" dirty="0"/>
              <a:t> </a:t>
            </a:r>
            <a:r>
              <a:rPr lang="de-DE" dirty="0" err="1"/>
              <a:t>com.openssh.sshd</a:t>
            </a:r>
            <a:r>
              <a:rPr lang="de-DE" dirty="0"/>
              <a:t>, </a:t>
            </a:r>
            <a:r>
              <a:rPr lang="de-DE" dirty="0" err="1"/>
              <a:t>sudo</a:t>
            </a:r>
            <a:r>
              <a:rPr lang="de-DE" dirty="0"/>
              <a:t> </a:t>
            </a:r>
            <a:r>
              <a:rPr lang="de-DE" dirty="0" err="1"/>
              <a:t>launchctl</a:t>
            </a:r>
            <a:r>
              <a:rPr lang="de-DE" dirty="0"/>
              <a:t> </a:t>
            </a:r>
            <a:r>
              <a:rPr lang="de-DE" dirty="0" err="1"/>
              <a:t>start</a:t>
            </a:r>
            <a:r>
              <a:rPr lang="de-DE" dirty="0"/>
              <a:t> </a:t>
            </a:r>
            <a:r>
              <a:rPr lang="de-DE" dirty="0" err="1"/>
              <a:t>com.openssh.sshd</a:t>
            </a:r>
            <a:r>
              <a:rPr lang="de-DE" dirty="0"/>
              <a:t>)</a:t>
            </a:r>
          </a:p>
          <a:p>
            <a:pPr lvl="3"/>
            <a:endParaRPr lang="de-DE" dirty="0"/>
          </a:p>
          <a:p>
            <a:pPr lvl="2"/>
            <a:r>
              <a:rPr lang="de-DE" dirty="0">
                <a:hlinkClick r:id="rId2" action="ppaction://hlinkfile"/>
              </a:rPr>
              <a:t>DEMO</a:t>
            </a:r>
            <a:r>
              <a:rPr lang="de-DE" dirty="0"/>
              <a:t> (W10-&gt;MacOS)</a:t>
            </a:r>
          </a:p>
          <a:p>
            <a:pPr lvl="2"/>
            <a:r>
              <a:rPr lang="de-DE" dirty="0">
                <a:hlinkClick r:id="rId3" action="ppaction://hlinkfile"/>
              </a:rPr>
              <a:t>DEMO</a:t>
            </a:r>
            <a:r>
              <a:rPr lang="de-DE" dirty="0"/>
              <a:t> (U1804-&gt;MacOS)</a:t>
            </a:r>
          </a:p>
          <a:p>
            <a:pPr lvl="2"/>
            <a:r>
              <a:rPr lang="de-DE" dirty="0">
                <a:hlinkClick r:id="rId4" action="ppaction://hlinkfile"/>
              </a:rPr>
              <a:t>DEMO</a:t>
            </a:r>
            <a:r>
              <a:rPr lang="de-DE" dirty="0"/>
              <a:t> (MacOS-&gt;Linux)</a:t>
            </a:r>
          </a:p>
          <a:p>
            <a:pPr marL="0" lvl="2" indent="0">
              <a:buNone/>
            </a:pPr>
            <a:endParaRPr lang="de-DE" dirty="0"/>
          </a:p>
          <a:p>
            <a:pPr marL="270000" lvl="3" indent="0">
              <a:buNone/>
            </a:pPr>
            <a:endParaRPr lang="de-DE" dirty="0"/>
          </a:p>
          <a:p>
            <a:pPr marL="270000" lvl="3" indent="0">
              <a:buNone/>
            </a:pPr>
            <a:endParaRPr lang="de-DE" dirty="0"/>
          </a:p>
          <a:p>
            <a:pPr marL="270000" lvl="3" indent="0">
              <a:buNone/>
            </a:pPr>
            <a:endParaRPr lang="en-US" dirty="0"/>
          </a:p>
        </p:txBody>
      </p:sp>
    </p:spTree>
    <p:extLst>
      <p:ext uri="{BB962C8B-B14F-4D97-AF65-F5344CB8AC3E}">
        <p14:creationId xmlns:p14="http://schemas.microsoft.com/office/powerpoint/2010/main" val="243204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EE3B09-48F5-4047-950D-AAA24AA20369}"/>
              </a:ext>
            </a:extLst>
          </p:cNvPr>
          <p:cNvSpPr>
            <a:spLocks noGrp="1"/>
          </p:cNvSpPr>
          <p:nvPr>
            <p:ph type="title"/>
          </p:nvPr>
        </p:nvSpPr>
        <p:spPr/>
        <p:txBody>
          <a:bodyPr/>
          <a:lstStyle/>
          <a:p>
            <a:r>
              <a:rPr lang="de-DE" dirty="0" err="1"/>
              <a:t>Overview</a:t>
            </a:r>
            <a:endParaRPr lang="de-DE" dirty="0"/>
          </a:p>
        </p:txBody>
      </p:sp>
      <p:sp>
        <p:nvSpPr>
          <p:cNvPr id="4" name="Content Placeholder 4">
            <a:extLst>
              <a:ext uri="{FF2B5EF4-FFF2-40B4-BE49-F238E27FC236}">
                <a16:creationId xmlns:a16="http://schemas.microsoft.com/office/drawing/2014/main" id="{1E11E678-50E9-4047-81CD-34D30233816F}"/>
              </a:ext>
            </a:extLst>
          </p:cNvPr>
          <p:cNvSpPr txBox="1">
            <a:spLocks/>
          </p:cNvSpPr>
          <p:nvPr/>
        </p:nvSpPr>
        <p:spPr>
          <a:xfrm>
            <a:off x="383384" y="1682712"/>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pPr marL="270000" lvl="3" indent="0">
              <a:buNone/>
            </a:pPr>
            <a:endParaRPr lang="de-DE" dirty="0"/>
          </a:p>
          <a:p>
            <a:pPr marL="270000" lvl="3" indent="0">
              <a:buNone/>
            </a:pPr>
            <a:endParaRPr lang="de-DE" dirty="0"/>
          </a:p>
          <a:p>
            <a:pPr marL="270000" lvl="3" indent="0">
              <a:buNone/>
            </a:pPr>
            <a:endParaRPr lang="en-US" dirty="0"/>
          </a:p>
        </p:txBody>
      </p:sp>
      <p:pic>
        <p:nvPicPr>
          <p:cNvPr id="2" name="Picture 1">
            <a:extLst>
              <a:ext uri="{FF2B5EF4-FFF2-40B4-BE49-F238E27FC236}">
                <a16:creationId xmlns:a16="http://schemas.microsoft.com/office/drawing/2014/main" id="{C6D9DE93-ACE9-491D-9FE9-4AC6718E6B45}"/>
              </a:ext>
            </a:extLst>
          </p:cNvPr>
          <p:cNvPicPr>
            <a:picLocks noChangeAspect="1"/>
          </p:cNvPicPr>
          <p:nvPr/>
        </p:nvPicPr>
        <p:blipFill>
          <a:blip r:embed="rId2"/>
          <a:stretch>
            <a:fillRect/>
          </a:stretch>
        </p:blipFill>
        <p:spPr>
          <a:xfrm>
            <a:off x="292375" y="1935351"/>
            <a:ext cx="11105528" cy="1598152"/>
          </a:xfrm>
          <a:prstGeom prst="rect">
            <a:avLst/>
          </a:prstGeom>
        </p:spPr>
      </p:pic>
      <p:sp>
        <p:nvSpPr>
          <p:cNvPr id="3" name="TextBox 2">
            <a:extLst>
              <a:ext uri="{FF2B5EF4-FFF2-40B4-BE49-F238E27FC236}">
                <a16:creationId xmlns:a16="http://schemas.microsoft.com/office/drawing/2014/main" id="{65DE268F-2E8A-40BF-889F-782BF538EE62}"/>
              </a:ext>
            </a:extLst>
          </p:cNvPr>
          <p:cNvSpPr txBox="1"/>
          <p:nvPr/>
        </p:nvSpPr>
        <p:spPr>
          <a:xfrm>
            <a:off x="383383" y="4432404"/>
            <a:ext cx="9069535" cy="27699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de-DE" sz="1200" dirty="0">
                <a:solidFill>
                  <a:schemeClr val="tx1"/>
                </a:solidFill>
                <a:ea typeface="Gotham Book" panose="020B0604030504040204" pitchFamily="34" charset="0"/>
                <a:cs typeface="Gotham Book" panose="020B0604030504040204" pitchFamily="34" charset="0"/>
              </a:rPr>
              <a:t>Comment </a:t>
            </a:r>
            <a:r>
              <a:rPr lang="de-DE" sz="1200" dirty="0" err="1">
                <a:solidFill>
                  <a:schemeClr val="tx1"/>
                </a:solidFill>
                <a:ea typeface="Gotham Book" panose="020B0604030504040204" pitchFamily="34" charset="0"/>
                <a:cs typeface="Gotham Book" panose="020B0604030504040204" pitchFamily="34" charset="0"/>
              </a:rPr>
              <a:t>from</a:t>
            </a:r>
            <a:r>
              <a:rPr lang="de-DE" sz="1200" dirty="0">
                <a:solidFill>
                  <a:schemeClr val="tx1"/>
                </a:solidFill>
                <a:ea typeface="Gotham Book" panose="020B0604030504040204" pitchFamily="34" charset="0"/>
                <a:cs typeface="Gotham Book" panose="020B0604030504040204" pitchFamily="34" charset="0"/>
              </a:rPr>
              <a:t> Richard </a:t>
            </a:r>
            <a:r>
              <a:rPr lang="de-DE" sz="1200" dirty="0" err="1">
                <a:solidFill>
                  <a:schemeClr val="tx1"/>
                </a:solidFill>
                <a:ea typeface="Gotham Book" panose="020B0604030504040204" pitchFamily="34" charset="0"/>
                <a:cs typeface="Gotham Book" panose="020B0604030504040204" pitchFamily="34" charset="0"/>
              </a:rPr>
              <a:t>Siddaway</a:t>
            </a:r>
            <a:r>
              <a:rPr lang="de-DE" sz="1200" dirty="0">
                <a:solidFill>
                  <a:schemeClr val="tx1"/>
                </a:solidFill>
                <a:ea typeface="Gotham Book" panose="020B0604030504040204" pitchFamily="34" charset="0"/>
                <a:cs typeface="Gotham Book" panose="020B0604030504040204" pitchFamily="34" charset="0"/>
              </a:rPr>
              <a:t>: In non-domain </a:t>
            </a:r>
            <a:r>
              <a:rPr lang="de-DE" sz="1200" dirty="0" err="1">
                <a:solidFill>
                  <a:schemeClr val="tx1"/>
                </a:solidFill>
                <a:ea typeface="Gotham Book" panose="020B0604030504040204" pitchFamily="34" charset="0"/>
                <a:cs typeface="Gotham Book" panose="020B0604030504040204" pitchFamily="34" charset="0"/>
              </a:rPr>
              <a:t>joined</a:t>
            </a:r>
            <a:r>
              <a:rPr lang="de-DE" sz="1200" dirty="0">
                <a:solidFill>
                  <a:schemeClr val="tx1"/>
                </a:solidFill>
                <a:ea typeface="Gotham Book" panose="020B0604030504040204" pitchFamily="34" charset="0"/>
                <a:cs typeface="Gotham Book" panose="020B0604030504040204" pitchFamily="34" charset="0"/>
              </a:rPr>
              <a:t> Windows </a:t>
            </a:r>
            <a:r>
              <a:rPr lang="de-DE" sz="1200" dirty="0" err="1">
                <a:solidFill>
                  <a:schemeClr val="tx1"/>
                </a:solidFill>
                <a:ea typeface="Gotham Book" panose="020B0604030504040204" pitchFamily="34" charset="0"/>
                <a:cs typeface="Gotham Book" panose="020B0604030504040204" pitchFamily="34" charset="0"/>
              </a:rPr>
              <a:t>scenarios</a:t>
            </a:r>
            <a:r>
              <a:rPr lang="de-DE" sz="1200" dirty="0">
                <a:solidFill>
                  <a:schemeClr val="tx1"/>
                </a:solidFill>
                <a:ea typeface="Gotham Book" panose="020B0604030504040204" pitchFamily="34" charset="0"/>
                <a:cs typeface="Gotham Book" panose="020B0604030504040204" pitchFamily="34" charset="0"/>
              </a:rPr>
              <a:t>, </a:t>
            </a:r>
            <a:r>
              <a:rPr lang="de-DE" sz="1200" dirty="0" err="1">
                <a:solidFill>
                  <a:schemeClr val="tx1"/>
                </a:solidFill>
                <a:ea typeface="Gotham Book" panose="020B0604030504040204" pitchFamily="34" charset="0"/>
                <a:cs typeface="Gotham Book" panose="020B0604030504040204" pitchFamily="34" charset="0"/>
              </a:rPr>
              <a:t>go</a:t>
            </a:r>
            <a:r>
              <a:rPr lang="de-DE" sz="1200" dirty="0">
                <a:solidFill>
                  <a:schemeClr val="tx1"/>
                </a:solidFill>
                <a:ea typeface="Gotham Book" panose="020B0604030504040204" pitchFamily="34" charset="0"/>
                <a:cs typeface="Gotham Book" panose="020B0604030504040204" pitchFamily="34" charset="0"/>
              </a:rPr>
              <a:t> </a:t>
            </a:r>
            <a:r>
              <a:rPr lang="de-DE" sz="1200" dirty="0" err="1">
                <a:solidFill>
                  <a:schemeClr val="tx1"/>
                </a:solidFill>
                <a:ea typeface="Gotham Book" panose="020B0604030504040204" pitchFamily="34" charset="0"/>
                <a:cs typeface="Gotham Book" panose="020B0604030504040204" pitchFamily="34" charset="0"/>
              </a:rPr>
              <a:t>for</a:t>
            </a:r>
            <a:r>
              <a:rPr lang="de-DE" sz="1200" dirty="0">
                <a:solidFill>
                  <a:schemeClr val="tx1"/>
                </a:solidFill>
                <a:ea typeface="Gotham Book" panose="020B0604030504040204" pitchFamily="34" charset="0"/>
                <a:cs typeface="Gotham Book" panose="020B0604030504040204" pitchFamily="34" charset="0"/>
              </a:rPr>
              <a:t> SSH also!</a:t>
            </a:r>
          </a:p>
        </p:txBody>
      </p:sp>
    </p:spTree>
    <p:extLst>
      <p:ext uri="{BB962C8B-B14F-4D97-AF65-F5344CB8AC3E}">
        <p14:creationId xmlns:p14="http://schemas.microsoft.com/office/powerpoint/2010/main" val="324694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F028-C5FE-4134-AA80-FBB55CA6745D}"/>
              </a:ext>
            </a:extLst>
          </p:cNvPr>
          <p:cNvSpPr>
            <a:spLocks noGrp="1"/>
          </p:cNvSpPr>
          <p:nvPr>
            <p:ph type="title"/>
          </p:nvPr>
        </p:nvSpPr>
        <p:spPr/>
        <p:txBody>
          <a:bodyPr/>
          <a:lstStyle/>
          <a:p>
            <a:r>
              <a:rPr lang="en-GB" dirty="0"/>
              <a:t>Making use of the </a:t>
            </a:r>
            <a:r>
              <a:rPr lang="en-GB" dirty="0" err="1"/>
              <a:t>openSSH</a:t>
            </a:r>
            <a:r>
              <a:rPr lang="en-GB" dirty="0"/>
              <a:t> possibilities</a:t>
            </a:r>
          </a:p>
        </p:txBody>
      </p:sp>
      <p:sp>
        <p:nvSpPr>
          <p:cNvPr id="8" name="Content Placeholder 4">
            <a:extLst>
              <a:ext uri="{FF2B5EF4-FFF2-40B4-BE49-F238E27FC236}">
                <a16:creationId xmlns:a16="http://schemas.microsoft.com/office/drawing/2014/main" id="{02CD2AA7-0F79-4E51-87F3-B3887D68C1F1}"/>
              </a:ext>
            </a:extLst>
          </p:cNvPr>
          <p:cNvSpPr txBox="1">
            <a:spLocks/>
          </p:cNvSpPr>
          <p:nvPr/>
        </p:nvSpPr>
        <p:spPr>
          <a:xfrm>
            <a:off x="285412" y="1568269"/>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Private / Public key authentication</a:t>
            </a:r>
          </a:p>
          <a:p>
            <a:pPr lvl="2"/>
            <a:r>
              <a:rPr lang="de-DE" dirty="0"/>
              <a:t>On </a:t>
            </a:r>
            <a:r>
              <a:rPr lang="de-DE" dirty="0" err="1"/>
              <a:t>windows</a:t>
            </a:r>
            <a:r>
              <a:rPr lang="de-DE" dirty="0"/>
              <a:t> host:</a:t>
            </a:r>
          </a:p>
          <a:p>
            <a:pPr lvl="3"/>
            <a:r>
              <a:rPr lang="de-DE" dirty="0" err="1"/>
              <a:t>Configure</a:t>
            </a:r>
            <a:r>
              <a:rPr lang="de-DE" dirty="0"/>
              <a:t> </a:t>
            </a:r>
            <a:r>
              <a:rPr lang="de-DE" dirty="0" err="1"/>
              <a:t>sshd_conf</a:t>
            </a:r>
            <a:r>
              <a:rPr lang="de-DE" dirty="0"/>
              <a:t> </a:t>
            </a:r>
          </a:p>
          <a:p>
            <a:pPr lvl="4"/>
            <a:r>
              <a:rPr lang="de-DE" dirty="0" err="1"/>
              <a:t>comment</a:t>
            </a:r>
            <a:r>
              <a:rPr lang="de-DE" dirty="0"/>
              <a:t> out #</a:t>
            </a:r>
            <a:r>
              <a:rPr lang="en-US" dirty="0" err="1"/>
              <a:t>AuthorizedKeysFile</a:t>
            </a:r>
            <a:r>
              <a:rPr lang="en-US" dirty="0"/>
              <a:t> __PROGRAMDATA__/</a:t>
            </a:r>
            <a:r>
              <a:rPr lang="en-US" dirty="0" err="1"/>
              <a:t>ssh</a:t>
            </a:r>
            <a:r>
              <a:rPr lang="en-US" dirty="0"/>
              <a:t>/</a:t>
            </a:r>
            <a:r>
              <a:rPr lang="en-US" dirty="0" err="1"/>
              <a:t>administrators_authorized_keys</a:t>
            </a:r>
            <a:endParaRPr lang="en-US" dirty="0"/>
          </a:p>
          <a:p>
            <a:pPr lvl="3"/>
            <a:r>
              <a:rPr lang="en-US" dirty="0"/>
              <a:t>Restart </a:t>
            </a:r>
            <a:r>
              <a:rPr lang="en-US" dirty="0" err="1"/>
              <a:t>sshd</a:t>
            </a:r>
            <a:r>
              <a:rPr lang="en-US" dirty="0"/>
              <a:t> service</a:t>
            </a:r>
          </a:p>
          <a:p>
            <a:pPr lvl="3"/>
            <a:r>
              <a:rPr lang="en-US" dirty="0"/>
              <a:t>Install module “</a:t>
            </a:r>
            <a:r>
              <a:rPr lang="en-US" dirty="0" err="1"/>
              <a:t>OpenSSHUtils</a:t>
            </a:r>
            <a:r>
              <a:rPr lang="en-US" dirty="0"/>
              <a:t>”</a:t>
            </a:r>
            <a:endParaRPr lang="de-DE" dirty="0"/>
          </a:p>
        </p:txBody>
      </p:sp>
    </p:spTree>
    <p:extLst>
      <p:ext uri="{BB962C8B-B14F-4D97-AF65-F5344CB8AC3E}">
        <p14:creationId xmlns:p14="http://schemas.microsoft.com/office/powerpoint/2010/main" val="3823703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F028-C5FE-4134-AA80-FBB55CA6745D}"/>
              </a:ext>
            </a:extLst>
          </p:cNvPr>
          <p:cNvSpPr>
            <a:spLocks noGrp="1"/>
          </p:cNvSpPr>
          <p:nvPr>
            <p:ph type="title"/>
          </p:nvPr>
        </p:nvSpPr>
        <p:spPr/>
        <p:txBody>
          <a:bodyPr/>
          <a:lstStyle/>
          <a:p>
            <a:r>
              <a:rPr lang="en-GB" dirty="0"/>
              <a:t>Making use of the </a:t>
            </a:r>
            <a:r>
              <a:rPr lang="en-GB" dirty="0" err="1"/>
              <a:t>openSSH</a:t>
            </a:r>
            <a:r>
              <a:rPr lang="en-GB" dirty="0"/>
              <a:t> possibilities</a:t>
            </a:r>
          </a:p>
        </p:txBody>
      </p:sp>
      <p:sp>
        <p:nvSpPr>
          <p:cNvPr id="8" name="Content Placeholder 4">
            <a:extLst>
              <a:ext uri="{FF2B5EF4-FFF2-40B4-BE49-F238E27FC236}">
                <a16:creationId xmlns:a16="http://schemas.microsoft.com/office/drawing/2014/main" id="{02CD2AA7-0F79-4E51-87F3-B3887D68C1F1}"/>
              </a:ext>
            </a:extLst>
          </p:cNvPr>
          <p:cNvSpPr txBox="1">
            <a:spLocks/>
          </p:cNvSpPr>
          <p:nvPr/>
        </p:nvSpPr>
        <p:spPr>
          <a:xfrm>
            <a:off x="285412" y="1568269"/>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Private / Public key authentication</a:t>
            </a:r>
          </a:p>
          <a:p>
            <a:pPr lvl="2"/>
            <a:r>
              <a:rPr lang="de-DE" dirty="0"/>
              <a:t>On MacOS/Linux Client:</a:t>
            </a:r>
          </a:p>
          <a:p>
            <a:pPr lvl="3"/>
            <a:r>
              <a:rPr lang="de-DE" dirty="0"/>
              <a:t>Create a </a:t>
            </a:r>
            <a:r>
              <a:rPr lang="de-DE" dirty="0" err="1"/>
              <a:t>public</a:t>
            </a:r>
            <a:r>
              <a:rPr lang="de-DE" dirty="0"/>
              <a:t> / private </a:t>
            </a:r>
            <a:r>
              <a:rPr lang="de-DE" dirty="0" err="1"/>
              <a:t>key</a:t>
            </a:r>
            <a:r>
              <a:rPr lang="de-DE" dirty="0"/>
              <a:t> pair</a:t>
            </a:r>
          </a:p>
          <a:p>
            <a:pPr lvl="3"/>
            <a:r>
              <a:rPr lang="de-DE" dirty="0"/>
              <a:t>Upload </a:t>
            </a:r>
            <a:r>
              <a:rPr lang="de-DE" dirty="0" err="1"/>
              <a:t>the</a:t>
            </a:r>
            <a:r>
              <a:rPr lang="de-DE" dirty="0"/>
              <a:t> </a:t>
            </a:r>
            <a:r>
              <a:rPr lang="de-DE" dirty="0" err="1"/>
              <a:t>public</a:t>
            </a:r>
            <a:r>
              <a:rPr lang="de-DE" dirty="0"/>
              <a:t> </a:t>
            </a:r>
            <a:r>
              <a:rPr lang="de-DE" dirty="0" err="1"/>
              <a:t>part</a:t>
            </a:r>
            <a:r>
              <a:rPr lang="de-DE" dirty="0"/>
              <a:t> </a:t>
            </a:r>
            <a:r>
              <a:rPr lang="de-DE" dirty="0" err="1"/>
              <a:t>to</a:t>
            </a:r>
            <a:r>
              <a:rPr lang="de-DE" dirty="0"/>
              <a:t> </a:t>
            </a:r>
            <a:r>
              <a:rPr lang="de-DE" dirty="0" err="1"/>
              <a:t>the</a:t>
            </a:r>
            <a:r>
              <a:rPr lang="de-DE" dirty="0"/>
              <a:t> .</a:t>
            </a:r>
            <a:r>
              <a:rPr lang="de-DE" dirty="0" err="1"/>
              <a:t>ssh</a:t>
            </a:r>
            <a:r>
              <a:rPr lang="de-DE" dirty="0"/>
              <a:t> </a:t>
            </a:r>
            <a:r>
              <a:rPr lang="de-DE" dirty="0" err="1"/>
              <a:t>folder</a:t>
            </a:r>
            <a:r>
              <a:rPr lang="de-DE" dirty="0"/>
              <a:t> </a:t>
            </a:r>
            <a:r>
              <a:rPr lang="de-DE" dirty="0" err="1"/>
              <a:t>of</a:t>
            </a:r>
            <a:r>
              <a:rPr lang="de-DE" dirty="0"/>
              <a:t> </a:t>
            </a:r>
            <a:r>
              <a:rPr lang="de-DE" dirty="0" err="1"/>
              <a:t>the</a:t>
            </a:r>
            <a:r>
              <a:rPr lang="de-DE" dirty="0"/>
              <a:t> </a:t>
            </a:r>
            <a:r>
              <a:rPr lang="de-DE" dirty="0" err="1"/>
              <a:t>windows</a:t>
            </a:r>
            <a:r>
              <a:rPr lang="de-DE" dirty="0"/>
              <a:t> </a:t>
            </a:r>
            <a:r>
              <a:rPr lang="de-DE" dirty="0" err="1"/>
              <a:t>users</a:t>
            </a:r>
            <a:r>
              <a:rPr lang="de-DE" dirty="0"/>
              <a:t> </a:t>
            </a:r>
            <a:r>
              <a:rPr lang="de-DE" dirty="0" err="1"/>
              <a:t>you</a:t>
            </a:r>
            <a:r>
              <a:rPr lang="de-DE" dirty="0"/>
              <a:t> </a:t>
            </a:r>
            <a:r>
              <a:rPr lang="de-DE" dirty="0" err="1"/>
              <a:t>want</a:t>
            </a:r>
            <a:r>
              <a:rPr lang="de-DE" dirty="0"/>
              <a:t> </a:t>
            </a:r>
            <a:r>
              <a:rPr lang="de-DE" dirty="0" err="1"/>
              <a:t>to</a:t>
            </a:r>
            <a:r>
              <a:rPr lang="de-DE" dirty="0"/>
              <a:t> </a:t>
            </a:r>
            <a:r>
              <a:rPr lang="de-DE" dirty="0" err="1"/>
              <a:t>be</a:t>
            </a:r>
            <a:r>
              <a:rPr lang="de-DE" dirty="0"/>
              <a:t> </a:t>
            </a:r>
            <a:r>
              <a:rPr lang="de-DE" dirty="0" err="1"/>
              <a:t>logged</a:t>
            </a:r>
            <a:r>
              <a:rPr lang="de-DE" dirty="0"/>
              <a:t> in </a:t>
            </a:r>
            <a:r>
              <a:rPr lang="de-DE" dirty="0" err="1"/>
              <a:t>as</a:t>
            </a:r>
            <a:endParaRPr lang="de-DE" dirty="0"/>
          </a:p>
          <a:p>
            <a:pPr lvl="3"/>
            <a:r>
              <a:rPr lang="de-DE" dirty="0" err="1"/>
              <a:t>Repair</a:t>
            </a:r>
            <a:r>
              <a:rPr lang="de-DE" dirty="0"/>
              <a:t> </a:t>
            </a:r>
            <a:r>
              <a:rPr lang="de-DE" dirty="0" err="1"/>
              <a:t>permissions</a:t>
            </a:r>
            <a:r>
              <a:rPr lang="de-DE" dirty="0"/>
              <a:t> </a:t>
            </a:r>
            <a:r>
              <a:rPr lang="de-DE" dirty="0" err="1"/>
              <a:t>with</a:t>
            </a:r>
            <a:r>
              <a:rPr lang="de-DE" dirty="0"/>
              <a:t> „</a:t>
            </a:r>
            <a:r>
              <a:rPr lang="de-DE" dirty="0" err="1"/>
              <a:t>repair-authorizedkeys</a:t>
            </a:r>
            <a:r>
              <a:rPr lang="de-DE" dirty="0"/>
              <a:t>“ </a:t>
            </a:r>
            <a:r>
              <a:rPr lang="de-DE" dirty="0" err="1"/>
              <a:t>from</a:t>
            </a:r>
            <a:r>
              <a:rPr lang="de-DE" dirty="0"/>
              <a:t> </a:t>
            </a:r>
            <a:r>
              <a:rPr lang="de-DE" dirty="0" err="1"/>
              <a:t>openSSHUtils</a:t>
            </a:r>
            <a:r>
              <a:rPr lang="de-DE" dirty="0"/>
              <a:t> </a:t>
            </a:r>
            <a:r>
              <a:rPr lang="de-DE" dirty="0" err="1"/>
              <a:t>module</a:t>
            </a:r>
            <a:r>
              <a:rPr lang="de-DE" dirty="0"/>
              <a:t> (</a:t>
            </a:r>
            <a:r>
              <a:rPr lang="de-DE" dirty="0" err="1"/>
              <a:t>be</a:t>
            </a:r>
            <a:r>
              <a:rPr lang="de-DE" dirty="0"/>
              <a:t> </a:t>
            </a:r>
            <a:r>
              <a:rPr lang="de-DE" dirty="0" err="1"/>
              <a:t>careful</a:t>
            </a:r>
            <a:r>
              <a:rPr lang="de-DE" dirty="0"/>
              <a:t>!)</a:t>
            </a:r>
          </a:p>
          <a:p>
            <a:pPr lvl="3"/>
            <a:endParaRPr lang="de-DE" dirty="0"/>
          </a:p>
          <a:p>
            <a:pPr lvl="2"/>
            <a:r>
              <a:rPr lang="de-DE" dirty="0">
                <a:hlinkClick r:id="rId3" action="ppaction://hlinkfile"/>
              </a:rPr>
              <a:t>DEMO</a:t>
            </a:r>
            <a:endParaRPr lang="de-DE" dirty="0"/>
          </a:p>
          <a:p>
            <a:pPr lvl="2"/>
            <a:r>
              <a:rPr lang="de-DE" dirty="0">
                <a:hlinkClick r:id="rId4" action="ppaction://hlinkfile"/>
              </a:rPr>
              <a:t>DEMO</a:t>
            </a:r>
            <a:endParaRPr lang="de-DE" dirty="0"/>
          </a:p>
        </p:txBody>
      </p:sp>
    </p:spTree>
    <p:extLst>
      <p:ext uri="{BB962C8B-B14F-4D97-AF65-F5344CB8AC3E}">
        <p14:creationId xmlns:p14="http://schemas.microsoft.com/office/powerpoint/2010/main" val="2538666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F85A-2583-4A43-98D0-74BCA488FF6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55042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F028-C5FE-4134-AA80-FBB55CA6745D}"/>
              </a:ext>
            </a:extLst>
          </p:cNvPr>
          <p:cNvSpPr>
            <a:spLocks noGrp="1"/>
          </p:cNvSpPr>
          <p:nvPr>
            <p:ph type="title"/>
          </p:nvPr>
        </p:nvSpPr>
        <p:spPr/>
        <p:txBody>
          <a:bodyPr/>
          <a:lstStyle/>
          <a:p>
            <a:r>
              <a:rPr lang="en-GB" dirty="0"/>
              <a:t>Detecting SSH logins on Windows</a:t>
            </a:r>
          </a:p>
        </p:txBody>
      </p:sp>
      <p:pic>
        <p:nvPicPr>
          <p:cNvPr id="9" name="Picture 8" descr="A screenshot of a social media post&#10;&#10;Description automatically generated">
            <a:extLst>
              <a:ext uri="{FF2B5EF4-FFF2-40B4-BE49-F238E27FC236}">
                <a16:creationId xmlns:a16="http://schemas.microsoft.com/office/drawing/2014/main" id="{9AE126A5-BA5C-4008-B836-9FC2CDF9715B}"/>
              </a:ext>
            </a:extLst>
          </p:cNvPr>
          <p:cNvPicPr>
            <a:picLocks noChangeAspect="1"/>
          </p:cNvPicPr>
          <p:nvPr/>
        </p:nvPicPr>
        <p:blipFill>
          <a:blip r:embed="rId3"/>
          <a:stretch>
            <a:fillRect/>
          </a:stretch>
        </p:blipFill>
        <p:spPr>
          <a:xfrm>
            <a:off x="978242" y="1868673"/>
            <a:ext cx="7440063" cy="3839111"/>
          </a:xfrm>
          <a:prstGeom prst="rect">
            <a:avLst/>
          </a:prstGeom>
        </p:spPr>
      </p:pic>
    </p:spTree>
    <p:extLst>
      <p:ext uri="{BB962C8B-B14F-4D97-AF65-F5344CB8AC3E}">
        <p14:creationId xmlns:p14="http://schemas.microsoft.com/office/powerpoint/2010/main" val="137194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F028-C5FE-4134-AA80-FBB55CA6745D}"/>
              </a:ext>
            </a:extLst>
          </p:cNvPr>
          <p:cNvSpPr>
            <a:spLocks noGrp="1"/>
          </p:cNvSpPr>
          <p:nvPr>
            <p:ph type="title"/>
          </p:nvPr>
        </p:nvSpPr>
        <p:spPr/>
        <p:txBody>
          <a:bodyPr/>
          <a:lstStyle/>
          <a:p>
            <a:r>
              <a:rPr lang="en-GB" dirty="0"/>
              <a:t>Detecting SSH logins on Windows</a:t>
            </a:r>
          </a:p>
        </p:txBody>
      </p:sp>
      <p:pic>
        <p:nvPicPr>
          <p:cNvPr id="4" name="Picture 3" descr="A screenshot of a cell phone&#10;&#10;Description automatically generated">
            <a:extLst>
              <a:ext uri="{FF2B5EF4-FFF2-40B4-BE49-F238E27FC236}">
                <a16:creationId xmlns:a16="http://schemas.microsoft.com/office/drawing/2014/main" id="{526773F0-8A1E-4251-932B-427C814041CA}"/>
              </a:ext>
            </a:extLst>
          </p:cNvPr>
          <p:cNvPicPr>
            <a:picLocks noChangeAspect="1"/>
          </p:cNvPicPr>
          <p:nvPr/>
        </p:nvPicPr>
        <p:blipFill>
          <a:blip r:embed="rId3"/>
          <a:stretch>
            <a:fillRect/>
          </a:stretch>
        </p:blipFill>
        <p:spPr>
          <a:xfrm>
            <a:off x="1479537" y="2034126"/>
            <a:ext cx="7325747" cy="3991532"/>
          </a:xfrm>
          <a:prstGeom prst="rect">
            <a:avLst/>
          </a:prstGeom>
        </p:spPr>
      </p:pic>
    </p:spTree>
    <p:extLst>
      <p:ext uri="{BB962C8B-B14F-4D97-AF65-F5344CB8AC3E}">
        <p14:creationId xmlns:p14="http://schemas.microsoft.com/office/powerpoint/2010/main" val="278517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EE3B09-48F5-4047-950D-AAA24AA20369}"/>
              </a:ext>
            </a:extLst>
          </p:cNvPr>
          <p:cNvSpPr>
            <a:spLocks noGrp="1"/>
          </p:cNvSpPr>
          <p:nvPr>
            <p:ph type="title"/>
          </p:nvPr>
        </p:nvSpPr>
        <p:spPr/>
        <p:txBody>
          <a:bodyPr/>
          <a:lstStyle/>
          <a:p>
            <a:r>
              <a:rPr lang="de-DE" dirty="0" err="1"/>
              <a:t>Contain</a:t>
            </a:r>
            <a:r>
              <a:rPr lang="de-DE" dirty="0"/>
              <a:t> </a:t>
            </a:r>
            <a:r>
              <a:rPr lang="de-DE" dirty="0" err="1"/>
              <a:t>the</a:t>
            </a:r>
            <a:r>
              <a:rPr lang="de-DE" dirty="0"/>
              <a:t> </a:t>
            </a:r>
            <a:r>
              <a:rPr lang="de-DE" dirty="0" err="1"/>
              <a:t>use</a:t>
            </a:r>
            <a:r>
              <a:rPr lang="de-DE" dirty="0"/>
              <a:t> </a:t>
            </a:r>
            <a:r>
              <a:rPr lang="de-DE" dirty="0" err="1"/>
              <a:t>of</a:t>
            </a:r>
            <a:r>
              <a:rPr lang="de-DE" dirty="0"/>
              <a:t> PS </a:t>
            </a:r>
            <a:r>
              <a:rPr lang="de-DE" dirty="0" err="1"/>
              <a:t>Remoting</a:t>
            </a:r>
            <a:r>
              <a:rPr lang="de-DE" dirty="0"/>
              <a:t>	</a:t>
            </a:r>
          </a:p>
        </p:txBody>
      </p:sp>
      <p:sp>
        <p:nvSpPr>
          <p:cNvPr id="4" name="Content Placeholder 4">
            <a:extLst>
              <a:ext uri="{FF2B5EF4-FFF2-40B4-BE49-F238E27FC236}">
                <a16:creationId xmlns:a16="http://schemas.microsoft.com/office/drawing/2014/main" id="{1E11E678-50E9-4047-81CD-34D30233816F}"/>
              </a:ext>
            </a:extLst>
          </p:cNvPr>
          <p:cNvSpPr txBox="1">
            <a:spLocks/>
          </p:cNvSpPr>
          <p:nvPr/>
        </p:nvSpPr>
        <p:spPr>
          <a:xfrm>
            <a:off x="383383" y="1682712"/>
            <a:ext cx="6814427"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JEA</a:t>
            </a:r>
          </a:p>
          <a:p>
            <a:r>
              <a:rPr lang="en-US" strike="sngStrike" dirty="0" err="1"/>
              <a:t>WSMan</a:t>
            </a:r>
            <a:r>
              <a:rPr lang="en-US" strike="sngStrike" dirty="0"/>
              <a:t> configuration (Filters) </a:t>
            </a:r>
            <a:r>
              <a:rPr lang="en-US" dirty="0"/>
              <a:t>-&gt; Possible, but don´t</a:t>
            </a:r>
            <a:endParaRPr lang="en-US" strike="sngStrike" dirty="0"/>
          </a:p>
          <a:p>
            <a:r>
              <a:rPr lang="en-US" dirty="0"/>
              <a:t>Firewall-rules</a:t>
            </a:r>
          </a:p>
          <a:p>
            <a:r>
              <a:rPr lang="en-US" dirty="0" err="1"/>
              <a:t>sshd</a:t>
            </a:r>
            <a:r>
              <a:rPr lang="en-US" dirty="0"/>
              <a:t> config</a:t>
            </a:r>
          </a:p>
          <a:p>
            <a:pPr lvl="1"/>
            <a:endParaRPr lang="en-US" dirty="0"/>
          </a:p>
          <a:p>
            <a:endParaRPr lang="en-US" dirty="0"/>
          </a:p>
        </p:txBody>
      </p:sp>
    </p:spTree>
    <p:extLst>
      <p:ext uri="{BB962C8B-B14F-4D97-AF65-F5344CB8AC3E}">
        <p14:creationId xmlns:p14="http://schemas.microsoft.com/office/powerpoint/2010/main" val="751387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99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177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669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99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45CE-B564-4248-8A02-92906186EFE0}"/>
              </a:ext>
            </a:extLst>
          </p:cNvPr>
          <p:cNvSpPr>
            <a:spLocks noGrp="1"/>
          </p:cNvSpPr>
          <p:nvPr>
            <p:ph type="title"/>
          </p:nvPr>
        </p:nvSpPr>
        <p:spPr>
          <a:xfrm>
            <a:off x="5468819" y="1052350"/>
            <a:ext cx="6556365" cy="3077766"/>
          </a:xfrm>
        </p:spPr>
        <p:txBody>
          <a:bodyPr/>
          <a:lstStyle/>
          <a:p>
            <a:r>
              <a:rPr lang="en-US" dirty="0" err="1"/>
              <a:t>About_me</a:t>
            </a:r>
            <a:br>
              <a:rPr lang="en-US" dirty="0"/>
            </a:br>
            <a:r>
              <a:rPr lang="en-US" dirty="0"/>
              <a:t>Name: Christian Lehrer</a:t>
            </a:r>
            <a:br>
              <a:rPr lang="en-US" dirty="0"/>
            </a:br>
            <a:r>
              <a:rPr lang="en-US" dirty="0"/>
              <a:t>twitter: @</a:t>
            </a:r>
            <a:r>
              <a:rPr lang="en-US" dirty="0" err="1"/>
              <a:t>chri_tea</a:t>
            </a:r>
            <a:br>
              <a:rPr lang="en-US" dirty="0"/>
            </a:br>
            <a:r>
              <a:rPr lang="en-US" dirty="0"/>
              <a:t>works at: </a:t>
            </a:r>
            <a:br>
              <a:rPr lang="en-US" dirty="0"/>
            </a:br>
            <a:endParaRPr lang="en-US" dirty="0"/>
          </a:p>
        </p:txBody>
      </p:sp>
      <p:pic>
        <p:nvPicPr>
          <p:cNvPr id="4" name="Picture 3" descr="A person smiling for the camera&#10;&#10;Description automatically generated">
            <a:extLst>
              <a:ext uri="{FF2B5EF4-FFF2-40B4-BE49-F238E27FC236}">
                <a16:creationId xmlns:a16="http://schemas.microsoft.com/office/drawing/2014/main" id="{FC4A6326-D123-4832-9952-2C68E6E9C8A7}"/>
              </a:ext>
            </a:extLst>
          </p:cNvPr>
          <p:cNvPicPr>
            <a:picLocks noChangeAspect="1"/>
          </p:cNvPicPr>
          <p:nvPr/>
        </p:nvPicPr>
        <p:blipFill>
          <a:blip r:embed="rId2"/>
          <a:stretch>
            <a:fillRect/>
          </a:stretch>
        </p:blipFill>
        <p:spPr>
          <a:xfrm>
            <a:off x="10157425" y="322520"/>
            <a:ext cx="1206500" cy="120650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23B5596E-3759-44EC-9E5C-877BC4473925}"/>
              </a:ext>
            </a:extLst>
          </p:cNvPr>
          <p:cNvPicPr>
            <a:picLocks noChangeAspect="1"/>
          </p:cNvPicPr>
          <p:nvPr/>
        </p:nvPicPr>
        <p:blipFill>
          <a:blip r:embed="rId3"/>
          <a:stretch>
            <a:fillRect/>
          </a:stretch>
        </p:blipFill>
        <p:spPr>
          <a:xfrm>
            <a:off x="7671204" y="2990335"/>
            <a:ext cx="1757112" cy="563798"/>
          </a:xfrm>
          <a:prstGeom prst="rect">
            <a:avLst/>
          </a:prstGeom>
        </p:spPr>
      </p:pic>
    </p:spTree>
    <p:extLst>
      <p:ext uri="{BB962C8B-B14F-4D97-AF65-F5344CB8AC3E}">
        <p14:creationId xmlns:p14="http://schemas.microsoft.com/office/powerpoint/2010/main" val="2452060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92A024-E4EE-47D8-AB9D-A7D87C2B9CAB}"/>
              </a:ext>
            </a:extLst>
          </p:cNvPr>
          <p:cNvSpPr>
            <a:spLocks noGrp="1"/>
          </p:cNvSpPr>
          <p:nvPr>
            <p:ph type="title"/>
          </p:nvPr>
        </p:nvSpPr>
        <p:spPr/>
        <p:txBody>
          <a:bodyPr/>
          <a:lstStyle/>
          <a:p>
            <a:r>
              <a:rPr lang="en-GB" dirty="0"/>
              <a:t>The current state of PowerShell remoting</a:t>
            </a:r>
          </a:p>
        </p:txBody>
      </p:sp>
      <p:sp>
        <p:nvSpPr>
          <p:cNvPr id="7" name="Content Placeholder 6">
            <a:extLst>
              <a:ext uri="{FF2B5EF4-FFF2-40B4-BE49-F238E27FC236}">
                <a16:creationId xmlns:a16="http://schemas.microsoft.com/office/drawing/2014/main" id="{24EAD773-56AA-4ED0-8D9A-64B7FC532F09}"/>
              </a:ext>
            </a:extLst>
          </p:cNvPr>
          <p:cNvSpPr>
            <a:spLocks noGrp="1"/>
          </p:cNvSpPr>
          <p:nvPr>
            <p:ph sz="quarter" idx="10"/>
          </p:nvPr>
        </p:nvSpPr>
        <p:spPr/>
        <p:txBody>
          <a:bodyPr/>
          <a:lstStyle/>
          <a:p>
            <a:r>
              <a:rPr lang="en-GB" dirty="0"/>
              <a:t>A tail of a man who tried to get PowerShell remoting running (cross-platform)</a:t>
            </a:r>
          </a:p>
          <a:p>
            <a:pPr lvl="1"/>
            <a:endParaRPr lang="en-GB" dirty="0"/>
          </a:p>
          <a:p>
            <a:pPr lvl="2"/>
            <a:r>
              <a:rPr lang="en-GB" dirty="0"/>
              <a:t>A beginning of a tail as it should be</a:t>
            </a:r>
          </a:p>
          <a:p>
            <a:pPr lvl="2"/>
            <a:r>
              <a:rPr lang="en-GB" dirty="0"/>
              <a:t>The technical story within the tail (Or: the 2 1/2 possible transport layers usable for PowerShell remoting and how they differ)</a:t>
            </a:r>
          </a:p>
          <a:p>
            <a:pPr lvl="2"/>
            <a:r>
              <a:rPr lang="en-GB" dirty="0"/>
              <a:t>Peak tragedy (Or: Christian vs. PSRP)</a:t>
            </a:r>
          </a:p>
          <a:p>
            <a:pPr lvl="2"/>
            <a:r>
              <a:rPr lang="en-GB" dirty="0"/>
              <a:t>Not all hope is lost (Or: Christian + </a:t>
            </a:r>
            <a:r>
              <a:rPr lang="en-GB" dirty="0" err="1"/>
              <a:t>openSSH</a:t>
            </a:r>
            <a:r>
              <a:rPr lang="en-GB" dirty="0"/>
              <a:t>)</a:t>
            </a:r>
          </a:p>
          <a:p>
            <a:pPr lvl="2"/>
            <a:r>
              <a:rPr lang="en-GB" dirty="0"/>
              <a:t>And he </a:t>
            </a:r>
            <a:r>
              <a:rPr lang="en-GB" dirty="0" err="1"/>
              <a:t>PSremoted</a:t>
            </a:r>
            <a:r>
              <a:rPr lang="en-GB" dirty="0"/>
              <a:t> even after (Or: some </a:t>
            </a:r>
            <a:r>
              <a:rPr lang="en-GB" dirty="0" err="1"/>
              <a:t>tipps</a:t>
            </a:r>
            <a:r>
              <a:rPr lang="en-GB" dirty="0"/>
              <a:t> on how to get you PS remoting a little contained)</a:t>
            </a:r>
          </a:p>
        </p:txBody>
      </p:sp>
    </p:spTree>
    <p:extLst>
      <p:ext uri="{BB962C8B-B14F-4D97-AF65-F5344CB8AC3E}">
        <p14:creationId xmlns:p14="http://schemas.microsoft.com/office/powerpoint/2010/main" val="3865782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iece of paper&#10;&#10;Description automatically generated">
            <a:extLst>
              <a:ext uri="{FF2B5EF4-FFF2-40B4-BE49-F238E27FC236}">
                <a16:creationId xmlns:a16="http://schemas.microsoft.com/office/drawing/2014/main" id="{A7FD12D5-089C-415A-A44C-461B8E20F8F4}"/>
              </a:ext>
            </a:extLst>
          </p:cNvPr>
          <p:cNvPicPr>
            <a:picLocks noChangeAspect="1"/>
          </p:cNvPicPr>
          <p:nvPr/>
        </p:nvPicPr>
        <p:blipFill>
          <a:blip r:embed="rId2"/>
          <a:stretch>
            <a:fillRect/>
          </a:stretch>
        </p:blipFill>
        <p:spPr>
          <a:xfrm>
            <a:off x="1842174" y="497931"/>
            <a:ext cx="7834759" cy="6006649"/>
          </a:xfrm>
          <a:prstGeom prst="rect">
            <a:avLst/>
          </a:prstGeom>
        </p:spPr>
      </p:pic>
    </p:spTree>
    <p:extLst>
      <p:ext uri="{BB962C8B-B14F-4D97-AF65-F5344CB8AC3E}">
        <p14:creationId xmlns:p14="http://schemas.microsoft.com/office/powerpoint/2010/main" val="116959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F028-C5FE-4134-AA80-FBB55CA6745D}"/>
              </a:ext>
            </a:extLst>
          </p:cNvPr>
          <p:cNvSpPr>
            <a:spLocks noGrp="1"/>
          </p:cNvSpPr>
          <p:nvPr>
            <p:ph type="title"/>
          </p:nvPr>
        </p:nvSpPr>
        <p:spPr/>
        <p:txBody>
          <a:bodyPr/>
          <a:lstStyle/>
          <a:p>
            <a:r>
              <a:rPr lang="en-GB" dirty="0"/>
              <a:t>PowerShell remoting transport protocols</a:t>
            </a:r>
          </a:p>
        </p:txBody>
      </p:sp>
      <p:sp>
        <p:nvSpPr>
          <p:cNvPr id="5" name="Content Placeholder 4">
            <a:extLst>
              <a:ext uri="{FF2B5EF4-FFF2-40B4-BE49-F238E27FC236}">
                <a16:creationId xmlns:a16="http://schemas.microsoft.com/office/drawing/2014/main" id="{77C58A5E-2741-42EE-A77F-A28DAA819077}"/>
              </a:ext>
            </a:extLst>
          </p:cNvPr>
          <p:cNvSpPr>
            <a:spLocks noGrp="1"/>
          </p:cNvSpPr>
          <p:nvPr>
            <p:ph sz="quarter" idx="10"/>
          </p:nvPr>
        </p:nvSpPr>
        <p:spPr>
          <a:xfrm>
            <a:off x="383384" y="1682712"/>
            <a:ext cx="11369180" cy="4509288"/>
          </a:xfrm>
        </p:spPr>
        <p:txBody>
          <a:bodyPr/>
          <a:lstStyle/>
          <a:p>
            <a:r>
              <a:rPr lang="en-GB" dirty="0" err="1"/>
              <a:t>WindowsRemoteManagement</a:t>
            </a:r>
            <a:r>
              <a:rPr lang="en-GB" dirty="0"/>
              <a:t> / </a:t>
            </a:r>
            <a:r>
              <a:rPr lang="en-GB" dirty="0" err="1"/>
              <a:t>WebServices</a:t>
            </a:r>
            <a:r>
              <a:rPr lang="en-GB" dirty="0"/>
              <a:t> for Management / </a:t>
            </a:r>
            <a:r>
              <a:rPr lang="en-GB" dirty="0" err="1"/>
              <a:t>PowerShellRemotingProtocol</a:t>
            </a:r>
            <a:endParaRPr lang="en-GB" dirty="0"/>
          </a:p>
          <a:p>
            <a:pPr lvl="1"/>
            <a:r>
              <a:rPr lang="en-US" dirty="0"/>
              <a:t>The Web Services for Management (WS-Management) Specification describes a Web services 291 protocol based on SOAP for use in management-specific domains. These domains include […]PCs, servers, devices, Web services and other applications, and other 293 manageable entities. (from the standards description).</a:t>
            </a:r>
          </a:p>
          <a:p>
            <a:pPr lvl="1"/>
            <a:r>
              <a:rPr lang="en-US" dirty="0" err="1"/>
              <a:t>WinRM</a:t>
            </a:r>
            <a:r>
              <a:rPr lang="en-US" dirty="0"/>
              <a:t> implements the </a:t>
            </a:r>
            <a:r>
              <a:rPr lang="en-US" dirty="0" err="1"/>
              <a:t>WSMan</a:t>
            </a:r>
            <a:r>
              <a:rPr lang="en-US" dirty="0"/>
              <a:t> protocol for use in Windows.</a:t>
            </a:r>
          </a:p>
          <a:p>
            <a:pPr lvl="1"/>
            <a:r>
              <a:rPr lang="en-US" dirty="0"/>
              <a:t>PSRP enhances the limitations of pure </a:t>
            </a:r>
            <a:r>
              <a:rPr lang="en-US" dirty="0" err="1"/>
              <a:t>WinRM</a:t>
            </a:r>
            <a:r>
              <a:rPr lang="en-US" dirty="0"/>
              <a:t> (especially possible packet size) and makes full PowerShell remoting available. </a:t>
            </a:r>
          </a:p>
          <a:p>
            <a:pPr lvl="1"/>
            <a:r>
              <a:rPr lang="en-US" dirty="0"/>
              <a:t>Benefits:</a:t>
            </a:r>
          </a:p>
          <a:p>
            <a:pPr marL="285750" lvl="1" indent="-285750">
              <a:buFont typeface="Arial" panose="020B0604020202020204" pitchFamily="34" charset="0"/>
              <a:buChar char="•"/>
            </a:pPr>
            <a:r>
              <a:rPr lang="en-US" dirty="0"/>
              <a:t>in the box since Windows Vista</a:t>
            </a:r>
          </a:p>
          <a:p>
            <a:pPr marL="285750" lvl="1" indent="-285750">
              <a:buFont typeface="Arial" panose="020B0604020202020204" pitchFamily="34" charset="0"/>
              <a:buChar char="•"/>
            </a:pPr>
            <a:r>
              <a:rPr lang="en-US" dirty="0"/>
              <a:t>easy configuration</a:t>
            </a:r>
          </a:p>
          <a:p>
            <a:pPr marL="285750" lvl="1" indent="-285750">
              <a:buFont typeface="Arial" panose="020B0604020202020204" pitchFamily="34" charset="0"/>
              <a:buChar char="•"/>
            </a:pPr>
            <a:r>
              <a:rPr lang="en-US" dirty="0"/>
              <a:t>secure transport and authentication (when unchanged)</a:t>
            </a:r>
          </a:p>
          <a:p>
            <a:pPr marL="285750" lvl="1" indent="-285750">
              <a:buFont typeface="Arial" panose="020B0604020202020204" pitchFamily="34" charset="0"/>
              <a:buChar char="•"/>
            </a:pPr>
            <a:r>
              <a:rPr lang="en-US" dirty="0" err="1"/>
              <a:t>JEACustom</a:t>
            </a:r>
            <a:r>
              <a:rPr lang="en-US" dirty="0"/>
              <a:t> configurations</a:t>
            </a:r>
          </a:p>
          <a:p>
            <a:pPr lvl="1"/>
            <a:endParaRPr lang="en-US" dirty="0"/>
          </a:p>
          <a:p>
            <a:pPr lvl="1"/>
            <a:endParaRPr lang="en-US" dirty="0"/>
          </a:p>
        </p:txBody>
      </p:sp>
      <p:sp>
        <p:nvSpPr>
          <p:cNvPr id="7" name="TextBox 6">
            <a:extLst>
              <a:ext uri="{FF2B5EF4-FFF2-40B4-BE49-F238E27FC236}">
                <a16:creationId xmlns:a16="http://schemas.microsoft.com/office/drawing/2014/main" id="{37A76064-631B-4B01-B1DC-289D0448C9B7}"/>
              </a:ext>
            </a:extLst>
          </p:cNvPr>
          <p:cNvSpPr txBox="1"/>
          <p:nvPr/>
        </p:nvSpPr>
        <p:spPr>
          <a:xfrm>
            <a:off x="6433734" y="3974959"/>
            <a:ext cx="5096072" cy="120032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1"/>
            <a:r>
              <a:rPr lang="en-US" sz="1800" dirty="0">
                <a:solidFill>
                  <a:schemeClr val="tx1"/>
                </a:solidFill>
              </a:rPr>
              <a:t>Drawbacks: </a:t>
            </a:r>
          </a:p>
          <a:p>
            <a:pPr marL="628650" lvl="1" indent="-285750">
              <a:buFont typeface="Arial" panose="020B0604020202020204" pitchFamily="34" charset="0"/>
              <a:buChar char="•"/>
            </a:pPr>
            <a:r>
              <a:rPr lang="en-US" sz="1800" dirty="0">
                <a:solidFill>
                  <a:schemeClr val="tx1"/>
                </a:solidFill>
              </a:rPr>
              <a:t>only fully functional on Windows</a:t>
            </a:r>
          </a:p>
          <a:p>
            <a:pPr marL="628650" lvl="1" indent="-285750">
              <a:buFont typeface="Arial" panose="020B0604020202020204" pitchFamily="34" charset="0"/>
              <a:buChar char="•"/>
            </a:pPr>
            <a:r>
              <a:rPr lang="en-US" sz="1800" dirty="0">
                <a:solidFill>
                  <a:schemeClr val="tx1"/>
                </a:solidFill>
              </a:rPr>
              <a:t>by default only administrators can connect via PS-remoting (can be changed)</a:t>
            </a:r>
          </a:p>
        </p:txBody>
      </p:sp>
    </p:spTree>
    <p:extLst>
      <p:ext uri="{BB962C8B-B14F-4D97-AF65-F5344CB8AC3E}">
        <p14:creationId xmlns:p14="http://schemas.microsoft.com/office/powerpoint/2010/main" val="2000462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F028-C5FE-4134-AA80-FBB55CA6745D}"/>
              </a:ext>
            </a:extLst>
          </p:cNvPr>
          <p:cNvSpPr>
            <a:spLocks noGrp="1"/>
          </p:cNvSpPr>
          <p:nvPr>
            <p:ph type="title"/>
          </p:nvPr>
        </p:nvSpPr>
        <p:spPr/>
        <p:txBody>
          <a:bodyPr/>
          <a:lstStyle/>
          <a:p>
            <a:r>
              <a:rPr lang="en-GB" dirty="0"/>
              <a:t>PowerShell remoting transport protocols</a:t>
            </a:r>
          </a:p>
        </p:txBody>
      </p:sp>
      <p:sp>
        <p:nvSpPr>
          <p:cNvPr id="5" name="Content Placeholder 4">
            <a:extLst>
              <a:ext uri="{FF2B5EF4-FFF2-40B4-BE49-F238E27FC236}">
                <a16:creationId xmlns:a16="http://schemas.microsoft.com/office/drawing/2014/main" id="{77C58A5E-2741-42EE-A77F-A28DAA819077}"/>
              </a:ext>
            </a:extLst>
          </p:cNvPr>
          <p:cNvSpPr>
            <a:spLocks noGrp="1"/>
          </p:cNvSpPr>
          <p:nvPr>
            <p:ph sz="quarter" idx="10"/>
          </p:nvPr>
        </p:nvSpPr>
        <p:spPr>
          <a:xfrm>
            <a:off x="383384" y="1682712"/>
            <a:ext cx="11369180" cy="4509288"/>
          </a:xfrm>
        </p:spPr>
        <p:txBody>
          <a:bodyPr/>
          <a:lstStyle/>
          <a:p>
            <a:r>
              <a:rPr lang="en-GB" dirty="0" err="1"/>
              <a:t>SecureSHell</a:t>
            </a:r>
            <a:r>
              <a:rPr lang="en-GB" dirty="0"/>
              <a:t> / </a:t>
            </a:r>
            <a:r>
              <a:rPr lang="en-GB" dirty="0" err="1"/>
              <a:t>PowerShellRemotingProtocol</a:t>
            </a:r>
            <a:endParaRPr lang="en-GB" dirty="0"/>
          </a:p>
          <a:p>
            <a:pPr lvl="1"/>
            <a:r>
              <a:rPr lang="en-US" dirty="0"/>
              <a:t>SSH is a </a:t>
            </a:r>
            <a:r>
              <a:rPr lang="en-US" dirty="0">
                <a:hlinkClick r:id="rId3" tooltip="Cryptography">
                  <a:extLst>
                    <a:ext uri="{A12FA001-AC4F-418D-AE19-62706E023703}">
                      <ahyp:hlinkClr xmlns:ahyp="http://schemas.microsoft.com/office/drawing/2018/hyperlinkcolor" val="tx"/>
                    </a:ext>
                  </a:extLst>
                </a:hlinkClick>
              </a:rPr>
              <a:t>cryptographic</a:t>
            </a:r>
            <a:r>
              <a:rPr lang="en-US" dirty="0"/>
              <a:t> network protocol for operating network services securely over an unsecured network. Typical applications include remote command line, login, and remote command execution, but any network service can be secured with SSH. (Wikipedia)</a:t>
            </a:r>
          </a:p>
          <a:p>
            <a:pPr lvl="1"/>
            <a:r>
              <a:rPr lang="en-US" dirty="0"/>
              <a:t>Benefits: </a:t>
            </a:r>
          </a:p>
          <a:p>
            <a:pPr marL="285750" lvl="1" indent="-285750">
              <a:buFont typeface="Arial" panose="020B0604020202020204" pitchFamily="34" charset="0"/>
              <a:buChar char="•"/>
            </a:pPr>
            <a:r>
              <a:rPr lang="en-US" dirty="0"/>
              <a:t>	Well known (since Windows 10 1709/Server 2016 also natively in Windows through OpenSSH)</a:t>
            </a:r>
          </a:p>
          <a:p>
            <a:pPr marL="285750" lvl="1" indent="-285750">
              <a:buFont typeface="Arial" panose="020B0604020202020204" pitchFamily="34" charset="0"/>
              <a:buChar char="•"/>
            </a:pPr>
            <a:r>
              <a:rPr lang="en-US" dirty="0"/>
              <a:t>secure authentication</a:t>
            </a:r>
          </a:p>
          <a:p>
            <a:pPr marL="285750" lvl="1" indent="-285750">
              <a:buFont typeface="Arial" panose="020B0604020202020204" pitchFamily="34" charset="0"/>
              <a:buChar char="•"/>
            </a:pPr>
            <a:r>
              <a:rPr lang="en-US" dirty="0"/>
              <a:t> even non-admins can use PS-remoting (without admin-permission)</a:t>
            </a:r>
          </a:p>
          <a:p>
            <a:pPr lvl="1"/>
            <a:r>
              <a:rPr lang="en-US" dirty="0"/>
              <a:t>Drawbacks: </a:t>
            </a:r>
          </a:p>
          <a:p>
            <a:pPr marL="285750" lvl="1" indent="-285750">
              <a:buFont typeface="Arial" panose="020B0604020202020204" pitchFamily="34" charset="0"/>
              <a:buChar char="•"/>
            </a:pPr>
            <a:r>
              <a:rPr lang="en-US" dirty="0"/>
              <a:t>No JEA</a:t>
            </a:r>
          </a:p>
          <a:p>
            <a:pPr marL="285750" lvl="1" indent="-285750">
              <a:buFont typeface="Arial" panose="020B0604020202020204" pitchFamily="34" charset="0"/>
              <a:buChar char="•"/>
            </a:pPr>
            <a:r>
              <a:rPr lang="en-US" dirty="0"/>
              <a:t>no custom configurations</a:t>
            </a:r>
          </a:p>
          <a:p>
            <a:pPr marL="285750" lvl="1" indent="-285750">
              <a:buFont typeface="Arial" panose="020B0604020202020204" pitchFamily="34" charset="0"/>
              <a:buChar char="•"/>
            </a:pPr>
            <a:r>
              <a:rPr lang="en-US" dirty="0"/>
              <a:t>no support on older Windows versions</a:t>
            </a:r>
          </a:p>
          <a:p>
            <a:pPr lvl="1"/>
            <a:endParaRPr lang="en-US" dirty="0"/>
          </a:p>
          <a:p>
            <a:pPr lvl="1"/>
            <a:endParaRPr lang="en-US" dirty="0"/>
          </a:p>
        </p:txBody>
      </p:sp>
    </p:spTree>
    <p:extLst>
      <p:ext uri="{BB962C8B-B14F-4D97-AF65-F5344CB8AC3E}">
        <p14:creationId xmlns:p14="http://schemas.microsoft.com/office/powerpoint/2010/main" val="217842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EE3B09-48F5-4047-950D-AAA24AA20369}"/>
              </a:ext>
            </a:extLst>
          </p:cNvPr>
          <p:cNvSpPr>
            <a:spLocks noGrp="1"/>
          </p:cNvSpPr>
          <p:nvPr>
            <p:ph type="title"/>
          </p:nvPr>
        </p:nvSpPr>
        <p:spPr/>
        <p:txBody>
          <a:bodyPr/>
          <a:lstStyle/>
          <a:p>
            <a:r>
              <a:rPr lang="de-DE" dirty="0" err="1"/>
              <a:t>Wsman</a:t>
            </a:r>
            <a:r>
              <a:rPr lang="de-DE" dirty="0"/>
              <a:t> in a multi-OS </a:t>
            </a:r>
            <a:r>
              <a:rPr lang="de-DE" dirty="0" err="1"/>
              <a:t>world</a:t>
            </a:r>
            <a:endParaRPr lang="de-DE" dirty="0"/>
          </a:p>
        </p:txBody>
      </p:sp>
      <p:sp>
        <p:nvSpPr>
          <p:cNvPr id="4" name="Content Placeholder 4">
            <a:extLst>
              <a:ext uri="{FF2B5EF4-FFF2-40B4-BE49-F238E27FC236}">
                <a16:creationId xmlns:a16="http://schemas.microsoft.com/office/drawing/2014/main" id="{1E11E678-50E9-4047-81CD-34D30233816F}"/>
              </a:ext>
            </a:extLst>
          </p:cNvPr>
          <p:cNvSpPr txBox="1">
            <a:spLocks/>
          </p:cNvSpPr>
          <p:nvPr/>
        </p:nvSpPr>
        <p:spPr>
          <a:xfrm>
            <a:off x="383384" y="1682712"/>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Setting up on Windows with Windows PowerShell</a:t>
            </a:r>
          </a:p>
          <a:p>
            <a:pPr lvl="1"/>
            <a:r>
              <a:rPr lang="en-US" dirty="0"/>
              <a:t>Windows Vista and above</a:t>
            </a:r>
          </a:p>
          <a:p>
            <a:pPr lvl="2"/>
            <a:r>
              <a:rPr lang="en-US" dirty="0"/>
              <a:t>Installation:</a:t>
            </a:r>
          </a:p>
          <a:p>
            <a:pPr lvl="3"/>
            <a:r>
              <a:rPr lang="en-US" dirty="0"/>
              <a:t>No installation needed. </a:t>
            </a:r>
          </a:p>
          <a:p>
            <a:pPr lvl="2"/>
            <a:r>
              <a:rPr lang="en-US" dirty="0"/>
              <a:t>Configuration</a:t>
            </a:r>
          </a:p>
          <a:p>
            <a:pPr lvl="3"/>
            <a:r>
              <a:rPr lang="en-US" dirty="0"/>
              <a:t>Check the running state of the </a:t>
            </a:r>
            <a:r>
              <a:rPr lang="en-US" dirty="0" err="1"/>
              <a:t>WinRM</a:t>
            </a:r>
            <a:r>
              <a:rPr lang="en-US" dirty="0"/>
              <a:t> service</a:t>
            </a:r>
          </a:p>
          <a:p>
            <a:pPr lvl="3"/>
            <a:r>
              <a:rPr lang="en-US" dirty="0" err="1"/>
              <a:t>WinRm</a:t>
            </a:r>
            <a:r>
              <a:rPr lang="en-US" dirty="0"/>
              <a:t> </a:t>
            </a:r>
            <a:r>
              <a:rPr lang="en-US" dirty="0" err="1"/>
              <a:t>quickconfig</a:t>
            </a:r>
            <a:r>
              <a:rPr lang="en-US" dirty="0"/>
              <a:t> (sets-up default configuration for the </a:t>
            </a:r>
            <a:r>
              <a:rPr lang="en-US" dirty="0" err="1"/>
              <a:t>WSMan</a:t>
            </a:r>
            <a:r>
              <a:rPr lang="en-US" dirty="0"/>
              <a:t> listener)</a:t>
            </a:r>
          </a:p>
          <a:p>
            <a:pPr lvl="3"/>
            <a:r>
              <a:rPr lang="en-US" dirty="0"/>
              <a:t>Allow traffic (port 5985, 5986)through the firewall</a:t>
            </a:r>
          </a:p>
          <a:p>
            <a:pPr lvl="3"/>
            <a:endParaRPr lang="en-US" dirty="0"/>
          </a:p>
          <a:p>
            <a:pPr lvl="4"/>
            <a:r>
              <a:rPr lang="en-US" dirty="0"/>
              <a:t>Since Windows Server2012 </a:t>
            </a:r>
            <a:r>
              <a:rPr lang="en-US" dirty="0" err="1"/>
              <a:t>WSMan</a:t>
            </a:r>
            <a:r>
              <a:rPr lang="en-US" dirty="0"/>
              <a:t> is set up with the default configuration out of the box. This allows PS remoting access from private or domain networks for members of the administrators group.</a:t>
            </a:r>
          </a:p>
          <a:p>
            <a:pPr lvl="4"/>
            <a:r>
              <a:rPr lang="en-US" dirty="0">
                <a:hlinkClick r:id="rId2" action="ppaction://hlinkfile"/>
              </a:rPr>
              <a:t>DEMO</a:t>
            </a:r>
            <a:endParaRPr lang="en-US" dirty="0"/>
          </a:p>
        </p:txBody>
      </p:sp>
    </p:spTree>
    <p:extLst>
      <p:ext uri="{BB962C8B-B14F-4D97-AF65-F5344CB8AC3E}">
        <p14:creationId xmlns:p14="http://schemas.microsoft.com/office/powerpoint/2010/main" val="414065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EE3B09-48F5-4047-950D-AAA24AA20369}"/>
              </a:ext>
            </a:extLst>
          </p:cNvPr>
          <p:cNvSpPr>
            <a:spLocks noGrp="1"/>
          </p:cNvSpPr>
          <p:nvPr>
            <p:ph type="title"/>
          </p:nvPr>
        </p:nvSpPr>
        <p:spPr/>
        <p:txBody>
          <a:bodyPr/>
          <a:lstStyle/>
          <a:p>
            <a:r>
              <a:rPr lang="de-DE" dirty="0" err="1"/>
              <a:t>Wsman</a:t>
            </a:r>
            <a:r>
              <a:rPr lang="de-DE" dirty="0"/>
              <a:t> in a multi-OS </a:t>
            </a:r>
            <a:r>
              <a:rPr lang="de-DE" dirty="0" err="1"/>
              <a:t>world</a:t>
            </a:r>
            <a:endParaRPr lang="de-DE" dirty="0"/>
          </a:p>
        </p:txBody>
      </p:sp>
      <p:sp>
        <p:nvSpPr>
          <p:cNvPr id="4" name="Content Placeholder 4">
            <a:extLst>
              <a:ext uri="{FF2B5EF4-FFF2-40B4-BE49-F238E27FC236}">
                <a16:creationId xmlns:a16="http://schemas.microsoft.com/office/drawing/2014/main" id="{1E11E678-50E9-4047-81CD-34D30233816F}"/>
              </a:ext>
            </a:extLst>
          </p:cNvPr>
          <p:cNvSpPr txBox="1">
            <a:spLocks/>
          </p:cNvSpPr>
          <p:nvPr/>
        </p:nvSpPr>
        <p:spPr>
          <a:xfrm>
            <a:off x="383384" y="1682712"/>
            <a:ext cx="10863736" cy="4509288"/>
          </a:xfrm>
          <a:prstGeom prst="rect">
            <a:avLst/>
          </a:prstGeom>
        </p:spPr>
        <p:txBody>
          <a:bodyPr/>
          <a:lstStyle>
            <a:lvl1pPr marL="0" indent="0" algn="l" defTabSz="457189" rtl="0" eaLnBrk="1" latinLnBrk="0" hangingPunct="1">
              <a:spcBef>
                <a:spcPts val="1800"/>
              </a:spcBef>
              <a:spcAft>
                <a:spcPts val="300"/>
              </a:spcAft>
              <a:buFont typeface="Gotham Book"/>
              <a:buNone/>
              <a:tabLst>
                <a:tab pos="8570913" algn="r"/>
              </a:tabLst>
              <a:defRPr sz="1800" b="1" i="0" kern="1200">
                <a:solidFill>
                  <a:schemeClr val="accent1"/>
                </a:solidFill>
                <a:latin typeface="+mn-lt"/>
                <a:ea typeface="Gotham Book" panose="020F0502020204030204" pitchFamily="34" charset="0"/>
                <a:cs typeface="Gotham Book" panose="020F0502020204030204" pitchFamily="34" charset="0"/>
              </a:defRPr>
            </a:lvl1pPr>
            <a:lvl2pPr marL="0" indent="0" algn="l" defTabSz="457189" rtl="0" eaLnBrk="1" latinLnBrk="0" hangingPunct="1">
              <a:spcBef>
                <a:spcPts val="600"/>
              </a:spcBef>
              <a:spcAft>
                <a:spcPts val="300"/>
              </a:spcAft>
              <a:buSzPct val="75000"/>
              <a:buFontTx/>
              <a:buNone/>
              <a:tabLst>
                <a:tab pos="8570913" algn="r"/>
              </a:tabLst>
              <a:defRPr sz="1800" b="0" i="0" kern="1200">
                <a:solidFill>
                  <a:schemeClr val="tx2"/>
                </a:solidFill>
                <a:latin typeface="+mn-lt"/>
                <a:ea typeface="Gotham Book" panose="020F0502020204030204" pitchFamily="34" charset="0"/>
                <a:cs typeface="Gotham Book" panose="020F0502020204030204" pitchFamily="34" charset="0"/>
              </a:defRPr>
            </a:lvl2pPr>
            <a:lvl3pPr marL="270000" indent="-270000" algn="l" defTabSz="342900" rtl="0" eaLnBrk="1" latinLnBrk="0" hangingPunct="1">
              <a:spcBef>
                <a:spcPts val="300"/>
              </a:spcBef>
              <a:spcAft>
                <a:spcPts val="300"/>
              </a:spcAft>
              <a:buClr>
                <a:schemeClr val="tx2"/>
              </a:buClr>
              <a:buSzPct val="100000"/>
              <a:buFont typeface="Helvetica" panose="020B0604020202020204" pitchFamily="34" charset="0"/>
              <a:buChar char="≥"/>
              <a:tabLst>
                <a:tab pos="8570913" algn="r"/>
              </a:tabLst>
              <a:defRPr lang="en-GB" sz="1800" b="0" i="0" kern="1200" dirty="0" smtClean="0">
                <a:solidFill>
                  <a:schemeClr val="tx2"/>
                </a:solidFill>
                <a:latin typeface="+mn-lt"/>
                <a:ea typeface="Gotham Book" panose="020B0604030504040204" pitchFamily="34" charset="0"/>
                <a:cs typeface="Gotham Book" panose="020F0502020204030204" pitchFamily="34" charset="0"/>
              </a:defRPr>
            </a:lvl3pPr>
            <a:lvl4pPr marL="540000" indent="-269875"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4pPr>
            <a:lvl5pPr marL="810000" indent="-270000" algn="l" defTabSz="457189" rtl="0" eaLnBrk="1" latinLnBrk="0" hangingPunct="1">
              <a:spcBef>
                <a:spcPts val="300"/>
              </a:spcBef>
              <a:spcAft>
                <a:spcPts val="300"/>
              </a:spcAft>
              <a:buClr>
                <a:schemeClr val="tx2"/>
              </a:buClr>
              <a:buSzPct val="100000"/>
              <a:buFont typeface="Gotham Book" panose="020F0502020204030204" pitchFamily="34" charset="0"/>
              <a:buChar char="•"/>
              <a:tabLst>
                <a:tab pos="8570913" algn="r"/>
              </a:tabLst>
              <a:defRPr sz="1800" b="0" i="0" kern="1200" baseline="0">
                <a:solidFill>
                  <a:schemeClr val="tx2"/>
                </a:solidFill>
                <a:latin typeface="+mn-lt"/>
                <a:ea typeface="Gotham Book" panose="020F0502020204030204" pitchFamily="34" charset="0"/>
                <a:cs typeface="Gotham Book" panose="020F0502020204030204" pitchFamily="34" charset="0"/>
              </a:defRPr>
            </a:lvl5pPr>
            <a:lvl6pPr marL="720000" indent="-180000" algn="l" defTabSz="457189" rtl="0" eaLnBrk="1" latinLnBrk="0" hangingPunct="1">
              <a:spcBef>
                <a:spcPts val="0"/>
              </a:spcBef>
              <a:spcAft>
                <a:spcPts val="300"/>
              </a:spcAft>
              <a:buFont typeface="Gotham Book"/>
              <a:buChar char="•"/>
              <a:defRPr sz="1100" kern="1200">
                <a:solidFill>
                  <a:schemeClr val="tx1"/>
                </a:solidFill>
                <a:latin typeface="+mn-lt"/>
                <a:ea typeface="+mn-ea"/>
                <a:cs typeface="+mn-cs"/>
              </a:defRPr>
            </a:lvl6pPr>
            <a:lvl7pPr marL="2971726" indent="-228594" algn="l" defTabSz="457189" rtl="0" eaLnBrk="1" latinLnBrk="0" hangingPunct="1">
              <a:spcBef>
                <a:spcPct val="20000"/>
              </a:spcBef>
              <a:buFont typeface="Gotham Book"/>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Gotham Book"/>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Gotham Book"/>
              <a:buChar char="•"/>
              <a:defRPr sz="2000" kern="1200">
                <a:solidFill>
                  <a:schemeClr val="tx1"/>
                </a:solidFill>
                <a:latin typeface="+mn-lt"/>
                <a:ea typeface="+mn-ea"/>
                <a:cs typeface="+mn-cs"/>
              </a:defRPr>
            </a:lvl9pPr>
          </a:lstStyle>
          <a:p>
            <a:r>
              <a:rPr lang="en-US" dirty="0"/>
              <a:t>Setting up on Windows with PowerShell Core for Windows</a:t>
            </a:r>
          </a:p>
          <a:p>
            <a:pPr lvl="2"/>
            <a:r>
              <a:rPr lang="en-US" dirty="0"/>
              <a:t>Installation:</a:t>
            </a:r>
          </a:p>
          <a:p>
            <a:pPr lvl="3"/>
            <a:r>
              <a:rPr lang="en-US" dirty="0"/>
              <a:t>No installation needed. </a:t>
            </a:r>
          </a:p>
          <a:p>
            <a:pPr lvl="2"/>
            <a:r>
              <a:rPr lang="en-US" dirty="0"/>
              <a:t>Configuration</a:t>
            </a:r>
          </a:p>
          <a:p>
            <a:pPr lvl="3"/>
            <a:r>
              <a:rPr lang="en-US" dirty="0"/>
              <a:t>Depending on </a:t>
            </a:r>
            <a:r>
              <a:rPr lang="en-US" dirty="0" err="1"/>
              <a:t>PSCore</a:t>
            </a:r>
            <a:r>
              <a:rPr lang="en-US" dirty="0"/>
              <a:t> version, running the script install-PowerShellremoting.ps1 in $home might be needed:</a:t>
            </a:r>
          </a:p>
          <a:p>
            <a:pPr lvl="4"/>
            <a:r>
              <a:rPr lang="de-DE" altLang="de-DE" sz="1400" b="0" dirty="0" err="1">
                <a:solidFill>
                  <a:schemeClr val="tx2"/>
                </a:solidFill>
              </a:rPr>
              <a:t>Creates</a:t>
            </a:r>
            <a:r>
              <a:rPr lang="de-DE" altLang="de-DE" sz="1400" b="0" dirty="0">
                <a:solidFill>
                  <a:schemeClr val="tx2"/>
                </a:solidFill>
              </a:rPr>
              <a:t> a </a:t>
            </a:r>
            <a:r>
              <a:rPr lang="de-DE" altLang="de-DE" sz="1400" b="0" dirty="0" err="1">
                <a:solidFill>
                  <a:schemeClr val="tx2"/>
                </a:solidFill>
              </a:rPr>
              <a:t>directory</a:t>
            </a:r>
            <a:r>
              <a:rPr lang="de-DE" altLang="de-DE" sz="1400" b="0" dirty="0">
                <a:solidFill>
                  <a:schemeClr val="tx2"/>
                </a:solidFill>
              </a:rPr>
              <a:t> </a:t>
            </a:r>
            <a:r>
              <a:rPr lang="de-DE" altLang="de-DE" sz="1400" b="0" dirty="0" err="1">
                <a:solidFill>
                  <a:schemeClr val="tx2"/>
                </a:solidFill>
              </a:rPr>
              <a:t>for</a:t>
            </a:r>
            <a:r>
              <a:rPr lang="de-DE" altLang="de-DE" sz="1400" b="0" dirty="0">
                <a:solidFill>
                  <a:schemeClr val="tx2"/>
                </a:solidFill>
              </a:rPr>
              <a:t> </a:t>
            </a:r>
            <a:r>
              <a:rPr lang="de-DE" altLang="de-DE" sz="1400" b="0" dirty="0" err="1">
                <a:solidFill>
                  <a:schemeClr val="tx2"/>
                </a:solidFill>
              </a:rPr>
              <a:t>the</a:t>
            </a:r>
            <a:r>
              <a:rPr lang="de-DE" altLang="de-DE" sz="1400" b="0" dirty="0">
                <a:solidFill>
                  <a:schemeClr val="tx2"/>
                </a:solidFill>
              </a:rPr>
              <a:t> </a:t>
            </a:r>
            <a:r>
              <a:rPr lang="de-DE" altLang="de-DE" sz="1400" b="0" dirty="0" err="1">
                <a:solidFill>
                  <a:schemeClr val="tx2"/>
                </a:solidFill>
              </a:rPr>
              <a:t>plug-in</a:t>
            </a:r>
            <a:r>
              <a:rPr lang="de-DE" altLang="de-DE" sz="1400" b="0" dirty="0">
                <a:solidFill>
                  <a:schemeClr val="tx2"/>
                </a:solidFill>
              </a:rPr>
              <a:t> </a:t>
            </a:r>
            <a:r>
              <a:rPr lang="de-DE" altLang="de-DE" sz="1400" b="0" dirty="0" err="1">
                <a:solidFill>
                  <a:schemeClr val="tx2"/>
                </a:solidFill>
              </a:rPr>
              <a:t>within</a:t>
            </a:r>
            <a:r>
              <a:rPr lang="de-DE" altLang="de-DE" sz="1400" b="0" dirty="0">
                <a:solidFill>
                  <a:schemeClr val="tx2"/>
                </a:solidFill>
              </a:rPr>
              <a:t> $</a:t>
            </a:r>
            <a:r>
              <a:rPr lang="de-DE" altLang="de-DE" sz="1400" b="0" dirty="0" err="1">
                <a:solidFill>
                  <a:schemeClr val="tx2"/>
                </a:solidFill>
              </a:rPr>
              <a:t>env:windir</a:t>
            </a:r>
            <a:r>
              <a:rPr lang="de-DE" altLang="de-DE" sz="1400" b="0" dirty="0">
                <a:solidFill>
                  <a:schemeClr val="tx2"/>
                </a:solidFill>
              </a:rPr>
              <a:t>\System32\PowerShell</a:t>
            </a:r>
          </a:p>
          <a:p>
            <a:pPr lvl="4"/>
            <a:r>
              <a:rPr lang="de-DE" altLang="de-DE" sz="1400" dirty="0" err="1"/>
              <a:t>Copies</a:t>
            </a:r>
            <a:r>
              <a:rPr lang="de-DE" altLang="de-DE" sz="1400" dirty="0"/>
              <a:t> pwrshplugin.dll </a:t>
            </a:r>
            <a:r>
              <a:rPr lang="de-DE" altLang="de-DE" sz="1400" dirty="0" err="1"/>
              <a:t>to</a:t>
            </a:r>
            <a:r>
              <a:rPr lang="de-DE" altLang="de-DE" sz="1400" dirty="0"/>
              <a:t> </a:t>
            </a:r>
            <a:r>
              <a:rPr lang="de-DE" altLang="de-DE" sz="1400" dirty="0" err="1"/>
              <a:t>that</a:t>
            </a:r>
            <a:r>
              <a:rPr lang="de-DE" altLang="de-DE" sz="1400" dirty="0"/>
              <a:t> </a:t>
            </a:r>
            <a:r>
              <a:rPr lang="de-DE" altLang="de-DE" sz="1400" dirty="0" err="1"/>
              <a:t>location</a:t>
            </a:r>
            <a:endParaRPr lang="de-DE" altLang="de-DE" sz="1400" dirty="0"/>
          </a:p>
          <a:p>
            <a:pPr lvl="4"/>
            <a:r>
              <a:rPr lang="de-DE" altLang="de-DE" sz="1400" b="0" dirty="0">
                <a:solidFill>
                  <a:schemeClr val="tx2"/>
                </a:solidFill>
              </a:rPr>
              <a:t>Generates a </a:t>
            </a:r>
            <a:r>
              <a:rPr lang="de-DE" altLang="de-DE" sz="1400" b="0" dirty="0" err="1">
                <a:solidFill>
                  <a:schemeClr val="tx2"/>
                </a:solidFill>
              </a:rPr>
              <a:t>configuration</a:t>
            </a:r>
            <a:r>
              <a:rPr lang="de-DE" altLang="de-DE" sz="1400" b="0" dirty="0">
                <a:solidFill>
                  <a:schemeClr val="tx2"/>
                </a:solidFill>
              </a:rPr>
              <a:t> </a:t>
            </a:r>
            <a:r>
              <a:rPr lang="de-DE" altLang="de-DE" sz="1400" b="0" dirty="0" err="1">
                <a:solidFill>
                  <a:schemeClr val="tx2"/>
                </a:solidFill>
              </a:rPr>
              <a:t>file</a:t>
            </a:r>
            <a:endParaRPr lang="de-DE" altLang="de-DE" sz="1400" b="0" dirty="0">
              <a:solidFill>
                <a:schemeClr val="tx2"/>
              </a:solidFill>
            </a:endParaRPr>
          </a:p>
          <a:p>
            <a:pPr lvl="4"/>
            <a:r>
              <a:rPr lang="de-DE" altLang="de-DE" sz="1400" b="0" dirty="0">
                <a:solidFill>
                  <a:schemeClr val="tx2"/>
                </a:solidFill>
              </a:rPr>
              <a:t>Registers </a:t>
            </a:r>
            <a:r>
              <a:rPr lang="de-DE" altLang="de-DE" sz="1400" b="0" dirty="0" err="1">
                <a:solidFill>
                  <a:schemeClr val="tx2"/>
                </a:solidFill>
              </a:rPr>
              <a:t>that</a:t>
            </a:r>
            <a:r>
              <a:rPr lang="de-DE" altLang="de-DE" sz="1400" b="0" dirty="0">
                <a:solidFill>
                  <a:schemeClr val="tx2"/>
                </a:solidFill>
              </a:rPr>
              <a:t> </a:t>
            </a:r>
            <a:r>
              <a:rPr lang="de-DE" altLang="de-DE" sz="1400" b="0" dirty="0" err="1">
                <a:solidFill>
                  <a:schemeClr val="tx2"/>
                </a:solidFill>
              </a:rPr>
              <a:t>plug-in</a:t>
            </a:r>
            <a:r>
              <a:rPr lang="de-DE" altLang="de-DE" sz="1400" b="0" dirty="0">
                <a:solidFill>
                  <a:schemeClr val="tx2"/>
                </a:solidFill>
              </a:rPr>
              <a:t> </a:t>
            </a:r>
            <a:r>
              <a:rPr lang="de-DE" altLang="de-DE" sz="1400" b="0" dirty="0" err="1">
                <a:solidFill>
                  <a:schemeClr val="tx2"/>
                </a:solidFill>
              </a:rPr>
              <a:t>with</a:t>
            </a:r>
            <a:r>
              <a:rPr lang="de-DE" altLang="de-DE" sz="1400" b="0" dirty="0">
                <a:solidFill>
                  <a:schemeClr val="tx2"/>
                </a:solidFill>
              </a:rPr>
              <a:t> </a:t>
            </a:r>
            <a:r>
              <a:rPr lang="de-DE" altLang="de-DE" sz="1400" b="0" dirty="0" err="1">
                <a:solidFill>
                  <a:schemeClr val="tx2"/>
                </a:solidFill>
              </a:rPr>
              <a:t>WinRM</a:t>
            </a:r>
            <a:endParaRPr lang="de-DE" altLang="de-DE" sz="1400" b="0" dirty="0">
              <a:solidFill>
                <a:schemeClr val="tx2"/>
              </a:solidFill>
            </a:endParaRPr>
          </a:p>
          <a:p>
            <a:pPr lvl="3"/>
            <a:r>
              <a:rPr lang="en-US" dirty="0" err="1"/>
              <a:t>WinRm</a:t>
            </a:r>
            <a:r>
              <a:rPr lang="en-US" dirty="0"/>
              <a:t> must be running</a:t>
            </a:r>
          </a:p>
          <a:p>
            <a:pPr lvl="3"/>
            <a:r>
              <a:rPr lang="en-US" dirty="0"/>
              <a:t>Allow traffic (port 5985, 5986)through the firewall</a:t>
            </a:r>
          </a:p>
          <a:p>
            <a:pPr lvl="2"/>
            <a:r>
              <a:rPr lang="en-US" dirty="0">
                <a:hlinkClick r:id="rId2" action="ppaction://hlinkfile"/>
              </a:rPr>
              <a:t>DEMO</a:t>
            </a:r>
            <a:r>
              <a:rPr lang="en-US" dirty="0"/>
              <a:t> PS5.1 to PSCore6.2</a:t>
            </a:r>
          </a:p>
        </p:txBody>
      </p:sp>
      <p:pic>
        <p:nvPicPr>
          <p:cNvPr id="7" name="Picture 6" descr="A close up of text on a screen&#10;&#10;Description automatically generated">
            <a:extLst>
              <a:ext uri="{FF2B5EF4-FFF2-40B4-BE49-F238E27FC236}">
                <a16:creationId xmlns:a16="http://schemas.microsoft.com/office/drawing/2014/main" id="{A5A019EC-BB2C-42B0-9448-EFF4256F7BC4}"/>
              </a:ext>
            </a:extLst>
          </p:cNvPr>
          <p:cNvPicPr>
            <a:picLocks noChangeAspect="1"/>
          </p:cNvPicPr>
          <p:nvPr/>
        </p:nvPicPr>
        <p:blipFill>
          <a:blip r:embed="rId3"/>
          <a:stretch>
            <a:fillRect/>
          </a:stretch>
        </p:blipFill>
        <p:spPr>
          <a:xfrm>
            <a:off x="803101" y="3072077"/>
            <a:ext cx="9865214" cy="1730557"/>
          </a:xfrm>
          <a:prstGeom prst="rect">
            <a:avLst/>
          </a:prstGeom>
        </p:spPr>
      </p:pic>
      <p:pic>
        <p:nvPicPr>
          <p:cNvPr id="9" name="Picture 8" descr="A baby wearing a green shirt&#10;&#10;Description automatically generated">
            <a:extLst>
              <a:ext uri="{FF2B5EF4-FFF2-40B4-BE49-F238E27FC236}">
                <a16:creationId xmlns:a16="http://schemas.microsoft.com/office/drawing/2014/main" id="{37470C68-1016-486E-A465-58384412DEBE}"/>
              </a:ext>
            </a:extLst>
          </p:cNvPr>
          <p:cNvPicPr>
            <a:picLocks noChangeAspect="1"/>
          </p:cNvPicPr>
          <p:nvPr/>
        </p:nvPicPr>
        <p:blipFill>
          <a:blip r:embed="rId4"/>
          <a:stretch>
            <a:fillRect/>
          </a:stretch>
        </p:blipFill>
        <p:spPr>
          <a:xfrm>
            <a:off x="3838575" y="1933575"/>
            <a:ext cx="4514850" cy="2990850"/>
          </a:xfrm>
          <a:prstGeom prst="rect">
            <a:avLst/>
          </a:prstGeom>
        </p:spPr>
      </p:pic>
    </p:spTree>
    <p:extLst>
      <p:ext uri="{BB962C8B-B14F-4D97-AF65-F5344CB8AC3E}">
        <p14:creationId xmlns:p14="http://schemas.microsoft.com/office/powerpoint/2010/main" val="263220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RNRSTYLE" val="1"/>
</p:tagLst>
</file>

<file path=ppt/tags/tag2.xml><?xml version="1.0" encoding="utf-8"?>
<p:tagLst xmlns:a="http://schemas.openxmlformats.org/drawingml/2006/main" xmlns:r="http://schemas.openxmlformats.org/officeDocument/2006/relationships" xmlns:p="http://schemas.openxmlformats.org/presentationml/2006/main">
  <p:tag name="RNRSTYLE" val="1"/>
</p:tagLst>
</file>

<file path=ppt/tags/tag3.xml><?xml version="1.0" encoding="utf-8"?>
<p:tagLst xmlns:a="http://schemas.openxmlformats.org/drawingml/2006/main" xmlns:r="http://schemas.openxmlformats.org/officeDocument/2006/relationships" xmlns:p="http://schemas.openxmlformats.org/presentationml/2006/main">
  <p:tag name="RNRSTYLE" val="1"/>
</p:tagLst>
</file>

<file path=ppt/tags/tag4.xml><?xml version="1.0" encoding="utf-8"?>
<p:tagLst xmlns:a="http://schemas.openxmlformats.org/drawingml/2006/main" xmlns:r="http://schemas.openxmlformats.org/officeDocument/2006/relationships" xmlns:p="http://schemas.openxmlformats.org/presentationml/2006/main">
  <p:tag name="RNRSTYLE" val="1"/>
</p:tagLst>
</file>

<file path=ppt/tags/tag5.xml><?xml version="1.0" encoding="utf-8"?>
<p:tagLst xmlns:a="http://schemas.openxmlformats.org/drawingml/2006/main" xmlns:r="http://schemas.openxmlformats.org/officeDocument/2006/relationships" xmlns:p="http://schemas.openxmlformats.org/presentationml/2006/main">
  <p:tag name="RNRSTYLE" val="1"/>
</p:tagLst>
</file>

<file path=ppt/tags/tag6.xml><?xml version="1.0" encoding="utf-8"?>
<p:tagLst xmlns:a="http://schemas.openxmlformats.org/drawingml/2006/main" xmlns:r="http://schemas.openxmlformats.org/officeDocument/2006/relationships" xmlns:p="http://schemas.openxmlformats.org/presentationml/2006/main">
  <p:tag name="RNRSTYLE" val="1"/>
</p:tagLst>
</file>

<file path=ppt/theme/theme1.xml><?xml version="1.0" encoding="utf-8"?>
<a:theme xmlns:a="http://schemas.openxmlformats.org/drawingml/2006/main" name="PSDay.UK">
  <a:themeElements>
    <a:clrScheme name="PSDay">
      <a:dk1>
        <a:srgbClr val="000000"/>
      </a:dk1>
      <a:lt1>
        <a:srgbClr val="FFFFFF"/>
      </a:lt1>
      <a:dk2>
        <a:srgbClr val="000725"/>
      </a:dk2>
      <a:lt2>
        <a:srgbClr val="FFFFFF"/>
      </a:lt2>
      <a:accent1>
        <a:srgbClr val="495EA2"/>
      </a:accent1>
      <a:accent2>
        <a:srgbClr val="1D1F1F"/>
      </a:accent2>
      <a:accent3>
        <a:srgbClr val="222F4E"/>
      </a:accent3>
      <a:accent4>
        <a:srgbClr val="3F4045"/>
      </a:accent4>
      <a:accent5>
        <a:srgbClr val="30292F"/>
      </a:accent5>
      <a:accent6>
        <a:srgbClr val="F2C432"/>
      </a:accent6>
      <a:hlink>
        <a:srgbClr val="808080"/>
      </a:hlink>
      <a:folHlink>
        <a:srgbClr val="485665"/>
      </a:folHlink>
    </a:clrScheme>
    <a:fontScheme name="PSDa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400" dirty="0" smtClean="0"/>
        </a:defPPr>
      </a:lstStyle>
      <a:style>
        <a:lnRef idx="1">
          <a:schemeClr val="accent1"/>
        </a:lnRef>
        <a:fillRef idx="3">
          <a:schemeClr val="accent1"/>
        </a:fillRef>
        <a:effectRef idx="2">
          <a:schemeClr val="accent1"/>
        </a:effectRef>
        <a:fontRef idx="minor">
          <a:schemeClr val="lt1"/>
        </a:fontRef>
      </a:style>
    </a:spDef>
    <a:lnDef>
      <a:spPr>
        <a:ln w="9525">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ln w="3175">
          <a:noFill/>
        </a:ln>
      </a:spPr>
      <a:bodyPr wrap="square" rtlCol="0" anchor="ctr">
        <a:spAutoFit/>
      </a:bodyPr>
      <a:lstStyle>
        <a:defPPr algn="l">
          <a:defRPr sz="1000" dirty="0">
            <a:solidFill>
              <a:schemeClr val="tx1"/>
            </a:solidFill>
            <a:ea typeface="Gotham Book" panose="020B0604030504040204" pitchFamily="34" charset="0"/>
            <a:cs typeface="Gotham Book" panose="020B060403050404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PSDayUK_2019_Educators_Session_Template.potx" id="{B1D7DBAE-FC28-4AB4-958A-7DC4D3DCFF93}" vid="{EC004F7B-BE15-488C-BE0D-22D035564A63}"/>
    </a:ext>
  </a:extLst>
</a:theme>
</file>

<file path=ppt/theme/theme2.xml><?xml version="1.0" encoding="utf-8"?>
<a:theme xmlns:a="http://schemas.openxmlformats.org/drawingml/2006/main" name="Office Theme">
  <a:themeElements>
    <a:clrScheme name="LB">
      <a:dk1>
        <a:srgbClr val="000000"/>
      </a:dk1>
      <a:lt1>
        <a:srgbClr val="FFFFFF"/>
      </a:lt1>
      <a:dk2>
        <a:srgbClr val="464646"/>
      </a:dk2>
      <a:lt2>
        <a:srgbClr val="FFFFFF"/>
      </a:lt2>
      <a:accent1>
        <a:srgbClr val="43547E"/>
      </a:accent1>
      <a:accent2>
        <a:srgbClr val="6A707F"/>
      </a:accent2>
      <a:accent3>
        <a:srgbClr val="6C88CC"/>
      </a:accent3>
      <a:accent4>
        <a:srgbClr val="D4E0FF"/>
      </a:accent4>
      <a:accent5>
        <a:srgbClr val="464646"/>
      </a:accent5>
      <a:accent6>
        <a:srgbClr val="B27E00"/>
      </a:accent6>
      <a:hlink>
        <a:srgbClr val="464646"/>
      </a:hlink>
      <a:folHlink>
        <a:srgbClr val="B27E00"/>
      </a:folHlink>
    </a:clrScheme>
    <a:fontScheme name="Custom 10">
      <a:majorFont>
        <a:latin typeface="Gotham Book"/>
        <a:ea typeface=""/>
        <a:cs typeface=""/>
      </a:majorFont>
      <a:minorFont>
        <a:latin typeface="Gotha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0">
      <a:majorFont>
        <a:latin typeface="Gotham Book"/>
        <a:ea typeface=""/>
        <a:cs typeface=""/>
      </a:majorFont>
      <a:minorFont>
        <a:latin typeface="Gotha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6E28BF4E506EAC4FA7843153EAF6206C" ma:contentTypeVersion="9" ma:contentTypeDescription="Ein neues Dokument erstellen." ma:contentTypeScope="" ma:versionID="748dcdba5fbce6cf897cdfffdc8a5d5a">
  <xsd:schema xmlns:xsd="http://www.w3.org/2001/XMLSchema" xmlns:xs="http://www.w3.org/2001/XMLSchema" xmlns:p="http://schemas.microsoft.com/office/2006/metadata/properties" xmlns:ns3="28d4a571-e6ec-4db4-858b-f63378b2bf1e" xmlns:ns4="f4f89b66-4077-4303-86a2-decf8ce48093" targetNamespace="http://schemas.microsoft.com/office/2006/metadata/properties" ma:root="true" ma:fieldsID="ecc8b7cf3802334c417a354888211c67" ns3:_="" ns4:_="">
    <xsd:import namespace="28d4a571-e6ec-4db4-858b-f63378b2bf1e"/>
    <xsd:import namespace="f4f89b66-4077-4303-86a2-decf8ce4809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d4a571-e6ec-4db4-858b-f63378b2bf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f89b66-4077-4303-86a2-decf8ce48093"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SharingHintHash" ma:index="16"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11F7BA1-6948-4D4D-AB5E-93CA67E5E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d4a571-e6ec-4db4-858b-f63378b2bf1e"/>
    <ds:schemaRef ds:uri="f4f89b66-4077-4303-86a2-decf8ce480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81C790-038A-4FA3-971F-71C30B2861C1}">
  <ds:schemaRefs>
    <ds:schemaRef ds:uri="http://purl.org/dc/elements/1.1/"/>
    <ds:schemaRef ds:uri="http://purl.org/dc/terms/"/>
    <ds:schemaRef ds:uri="http://schemas.microsoft.com/office/2006/metadata/properties"/>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f4f89b66-4077-4303-86a2-decf8ce48093"/>
    <ds:schemaRef ds:uri="28d4a571-e6ec-4db4-858b-f63378b2bf1e"/>
    <ds:schemaRef ds:uri="http://www.w3.org/XML/1998/namespace"/>
  </ds:schemaRefs>
</ds:datastoreItem>
</file>

<file path=customXml/itemProps3.xml><?xml version="1.0" encoding="utf-8"?>
<ds:datastoreItem xmlns:ds="http://schemas.openxmlformats.org/officeDocument/2006/customXml" ds:itemID="{1E956F7A-BAEB-4F8A-9EFB-9B76E90473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PSDayUK_2019_Educators_Session_Template</Template>
  <TotalTime>0</TotalTime>
  <Words>1336</Words>
  <Application>Microsoft Office PowerPoint</Application>
  <PresentationFormat>Widescreen</PresentationFormat>
  <Paragraphs>182</Paragraphs>
  <Slides>26</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Gotham Book</vt:lpstr>
      <vt:lpstr>Helvetica</vt:lpstr>
      <vt:lpstr>Impact</vt:lpstr>
      <vt:lpstr>Times New Roman</vt:lpstr>
      <vt:lpstr>PSDay.UK</vt:lpstr>
      <vt:lpstr>The current state of  PowerShell remoting</vt:lpstr>
      <vt:lpstr>PowerPoint Presentation</vt:lpstr>
      <vt:lpstr>About_me Name: Christian Lehrer twitter: @chri_tea works at:  </vt:lpstr>
      <vt:lpstr>The current state of PowerShell remoting</vt:lpstr>
      <vt:lpstr>PowerPoint Presentation</vt:lpstr>
      <vt:lpstr>PowerShell remoting transport protocols</vt:lpstr>
      <vt:lpstr>PowerShell remoting transport protocols</vt:lpstr>
      <vt:lpstr>Wsman in a multi-OS world</vt:lpstr>
      <vt:lpstr>Wsman in a multi-OS world</vt:lpstr>
      <vt:lpstr>Wsman in a multi-OS world</vt:lpstr>
      <vt:lpstr>Wsman in a multi-OS world</vt:lpstr>
      <vt:lpstr>Wsman in a multi-OS world</vt:lpstr>
      <vt:lpstr>Trying it with OpenSSH</vt:lpstr>
      <vt:lpstr>Trying it with OpenSSH</vt:lpstr>
      <vt:lpstr>Trying with openSSH</vt:lpstr>
      <vt:lpstr>Trying with openSSH</vt:lpstr>
      <vt:lpstr>Overview</vt:lpstr>
      <vt:lpstr>Making use of the openSSH possibilities</vt:lpstr>
      <vt:lpstr>Making use of the openSSH possibilities</vt:lpstr>
      <vt:lpstr>Detecting SSH logins on Windows</vt:lpstr>
      <vt:lpstr>Detecting SSH logins on Windows</vt:lpstr>
      <vt:lpstr>Contain the use of PS Remoting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current state of  PowerShell remoting</dc:title>
  <dc:creator>Christian Lehrer</dc:creator>
  <cp:lastModifiedBy>Christian Lehrer</cp:lastModifiedBy>
  <cp:revision>17</cp:revision>
  <cp:lastPrinted>2017-03-02T10:00:34Z</cp:lastPrinted>
  <dcterms:created xsi:type="dcterms:W3CDTF">2019-09-24T18:21:39Z</dcterms:created>
  <dcterms:modified xsi:type="dcterms:W3CDTF">2019-10-08T17:38:05Z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0x0101006E28BF4E506EAC4FA7843153EAF6206C</vt:lpwstr>
  </property>
</Properties>
</file>